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62" r:id="rId7"/>
    <p:sldId id="265" r:id="rId8"/>
    <p:sldId id="264" r:id="rId9"/>
    <p:sldId id="259" r:id="rId10"/>
    <p:sldId id="260" r:id="rId11"/>
    <p:sldId id="261" r:id="rId12"/>
    <p:sldId id="263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TSLab" initials="I" lastIdx="8" clrIdx="0">
    <p:extLst>
      <p:ext uri="{19B8F6BF-5375-455C-9EA6-DF929625EA0E}">
        <p15:presenceInfo xmlns:p15="http://schemas.microsoft.com/office/powerpoint/2012/main" userId="ITSLab" providerId="None"/>
      </p:ext>
    </p:extLst>
  </p:cmAuthor>
  <p:cmAuthor id="2" name="Amer Shalaby" initials="AS" lastIdx="9" clrIdx="1">
    <p:extLst>
      <p:ext uri="{19B8F6BF-5375-455C-9EA6-DF929625EA0E}">
        <p15:presenceInfo xmlns:p15="http://schemas.microsoft.com/office/powerpoint/2012/main" userId="6278d7c25986c1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4E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2EB6BF-4C22-4FA2-BA9E-E2664D918B40}" v="461" dt="2020-06-03T04:16:44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4906" autoAdjust="0"/>
  </p:normalViewPr>
  <p:slideViewPr>
    <p:cSldViewPr snapToGrid="0">
      <p:cViewPr varScale="1">
        <p:scale>
          <a:sx n="56" d="100"/>
          <a:sy n="56" d="100"/>
        </p:scale>
        <p:origin x="104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272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a Itani" userId="ae7cdbf7-db99-4f1a-917a-8c61885d63ef" providerId="ADAL" clId="{0E2EB6BF-4C22-4FA2-BA9E-E2664D918B40}"/>
    <pc:docChg chg="undo redo custSel mod addSld delSld modSld sldOrd">
      <pc:chgData name="Alaa Itani" userId="ae7cdbf7-db99-4f1a-917a-8c61885d63ef" providerId="ADAL" clId="{0E2EB6BF-4C22-4FA2-BA9E-E2664D918B40}" dt="2020-06-03T04:22:59.405" v="5418" actId="20577"/>
      <pc:docMkLst>
        <pc:docMk/>
      </pc:docMkLst>
      <pc:sldChg chg="modSp mod">
        <pc:chgData name="Alaa Itani" userId="ae7cdbf7-db99-4f1a-917a-8c61885d63ef" providerId="ADAL" clId="{0E2EB6BF-4C22-4FA2-BA9E-E2664D918B40}" dt="2020-06-02T23:08:25.746" v="2861" actId="2711"/>
        <pc:sldMkLst>
          <pc:docMk/>
          <pc:sldMk cId="2555689092" sldId="256"/>
        </pc:sldMkLst>
        <pc:spChg chg="mod">
          <ac:chgData name="Alaa Itani" userId="ae7cdbf7-db99-4f1a-917a-8c61885d63ef" providerId="ADAL" clId="{0E2EB6BF-4C22-4FA2-BA9E-E2664D918B40}" dt="2020-06-02T23:08:25.746" v="2861" actId="2711"/>
          <ac:spMkLst>
            <pc:docMk/>
            <pc:sldMk cId="2555689092" sldId="256"/>
            <ac:spMk id="2" creationId="{6D748221-EAF7-416E-8885-1FD7835DCBD2}"/>
          </ac:spMkLst>
        </pc:spChg>
        <pc:spChg chg="mod">
          <ac:chgData name="Alaa Itani" userId="ae7cdbf7-db99-4f1a-917a-8c61885d63ef" providerId="ADAL" clId="{0E2EB6BF-4C22-4FA2-BA9E-E2664D918B40}" dt="2020-06-02T23:08:25.746" v="2861" actId="2711"/>
          <ac:spMkLst>
            <pc:docMk/>
            <pc:sldMk cId="2555689092" sldId="256"/>
            <ac:spMk id="3" creationId="{DB96E0E4-69A4-4618-AF20-F135019BBB7D}"/>
          </ac:spMkLst>
        </pc:spChg>
      </pc:sldChg>
      <pc:sldChg chg="modSp mod setBg modClrScheme chgLayout">
        <pc:chgData name="Alaa Itani" userId="ae7cdbf7-db99-4f1a-917a-8c61885d63ef" providerId="ADAL" clId="{0E2EB6BF-4C22-4FA2-BA9E-E2664D918B40}" dt="2020-06-02T23:08:24.889" v="2860" actId="2711"/>
        <pc:sldMkLst>
          <pc:docMk/>
          <pc:sldMk cId="344896784" sldId="257"/>
        </pc:sldMkLst>
        <pc:spChg chg="mod">
          <ac:chgData name="Alaa Itani" userId="ae7cdbf7-db99-4f1a-917a-8c61885d63ef" providerId="ADAL" clId="{0E2EB6BF-4C22-4FA2-BA9E-E2664D918B40}" dt="2020-06-02T23:08:24.889" v="2860" actId="2711"/>
          <ac:spMkLst>
            <pc:docMk/>
            <pc:sldMk cId="344896784" sldId="257"/>
            <ac:spMk id="2" creationId="{90EA90AD-AE82-4AE9-8691-C356902FCE84}"/>
          </ac:spMkLst>
        </pc:spChg>
        <pc:spChg chg="mod">
          <ac:chgData name="Alaa Itani" userId="ae7cdbf7-db99-4f1a-917a-8c61885d63ef" providerId="ADAL" clId="{0E2EB6BF-4C22-4FA2-BA9E-E2664D918B40}" dt="2020-06-02T23:08:24.889" v="2860" actId="2711"/>
          <ac:spMkLst>
            <pc:docMk/>
            <pc:sldMk cId="344896784" sldId="257"/>
            <ac:spMk id="3" creationId="{664D090B-4722-4B7C-93DE-2B8EFD9BBE48}"/>
          </ac:spMkLst>
        </pc:spChg>
      </pc:sldChg>
      <pc:sldChg chg="modSp mod ord modNotesTx">
        <pc:chgData name="Alaa Itani" userId="ae7cdbf7-db99-4f1a-917a-8c61885d63ef" providerId="ADAL" clId="{0E2EB6BF-4C22-4FA2-BA9E-E2664D918B40}" dt="2020-06-02T23:10:16.901" v="3061" actId="20577"/>
        <pc:sldMkLst>
          <pc:docMk/>
          <pc:sldMk cId="2886478999" sldId="258"/>
        </pc:sldMkLst>
        <pc:spChg chg="mod">
          <ac:chgData name="Alaa Itani" userId="ae7cdbf7-db99-4f1a-917a-8c61885d63ef" providerId="ADAL" clId="{0E2EB6BF-4C22-4FA2-BA9E-E2664D918B40}" dt="2020-06-02T04:01:21.288" v="560" actId="113"/>
          <ac:spMkLst>
            <pc:docMk/>
            <pc:sldMk cId="2886478999" sldId="258"/>
            <ac:spMk id="2" creationId="{0008E3C0-C173-47D0-AAD6-1B890C970B31}"/>
          </ac:spMkLst>
        </pc:spChg>
      </pc:sldChg>
      <pc:sldChg chg="modSp mod modNotesTx">
        <pc:chgData name="Alaa Itani" userId="ae7cdbf7-db99-4f1a-917a-8c61885d63ef" providerId="ADAL" clId="{0E2EB6BF-4C22-4FA2-BA9E-E2664D918B40}" dt="2020-06-02T21:19:22.071" v="915" actId="20577"/>
        <pc:sldMkLst>
          <pc:docMk/>
          <pc:sldMk cId="1389803568" sldId="260"/>
        </pc:sldMkLst>
        <pc:spChg chg="mod">
          <ac:chgData name="Alaa Itani" userId="ae7cdbf7-db99-4f1a-917a-8c61885d63ef" providerId="ADAL" clId="{0E2EB6BF-4C22-4FA2-BA9E-E2664D918B40}" dt="2020-06-02T04:01:50.402" v="566" actId="113"/>
          <ac:spMkLst>
            <pc:docMk/>
            <pc:sldMk cId="1389803568" sldId="260"/>
            <ac:spMk id="2" creationId="{6CF1E703-09CF-4404-B67B-ACC064816468}"/>
          </ac:spMkLst>
        </pc:spChg>
        <pc:graphicFrameChg chg="mod">
          <ac:chgData name="Alaa Itani" userId="ae7cdbf7-db99-4f1a-917a-8c61885d63ef" providerId="ADAL" clId="{0E2EB6BF-4C22-4FA2-BA9E-E2664D918B40}" dt="2020-06-02T21:19:22.071" v="915" actId="20577"/>
          <ac:graphicFrameMkLst>
            <pc:docMk/>
            <pc:sldMk cId="1389803568" sldId="260"/>
            <ac:graphicFrameMk id="5" creationId="{90B1FC65-56E4-48D5-8C23-EEAD7018F191}"/>
          </ac:graphicFrameMkLst>
        </pc:graphicFrameChg>
      </pc:sldChg>
      <pc:sldChg chg="addSp delSp modSp mod modNotesTx">
        <pc:chgData name="Alaa Itani" userId="ae7cdbf7-db99-4f1a-917a-8c61885d63ef" providerId="ADAL" clId="{0E2EB6BF-4C22-4FA2-BA9E-E2664D918B40}" dt="2020-06-02T23:10:47.590" v="3136" actId="20577"/>
        <pc:sldMkLst>
          <pc:docMk/>
          <pc:sldMk cId="2891733504" sldId="262"/>
        </pc:sldMkLst>
        <pc:spChg chg="mod">
          <ac:chgData name="Alaa Itani" userId="ae7cdbf7-db99-4f1a-917a-8c61885d63ef" providerId="ADAL" clId="{0E2EB6BF-4C22-4FA2-BA9E-E2664D918B40}" dt="2020-06-02T04:01:27.110" v="561" actId="113"/>
          <ac:spMkLst>
            <pc:docMk/>
            <pc:sldMk cId="2891733504" sldId="262"/>
            <ac:spMk id="2" creationId="{079A3689-0630-41A3-8C5C-63AFFCC2FE7D}"/>
          </ac:spMkLst>
        </pc:spChg>
        <pc:spChg chg="add mod">
          <ac:chgData name="Alaa Itani" userId="ae7cdbf7-db99-4f1a-917a-8c61885d63ef" providerId="ADAL" clId="{0E2EB6BF-4C22-4FA2-BA9E-E2664D918B40}" dt="2020-06-02T23:05:23.410" v="2840" actId="12"/>
          <ac:spMkLst>
            <pc:docMk/>
            <pc:sldMk cId="2891733504" sldId="262"/>
            <ac:spMk id="3" creationId="{0585DCB3-5F78-4EC9-96A8-120CDD9044F3}"/>
          </ac:spMkLst>
        </pc:spChg>
        <pc:spChg chg="add mod">
          <ac:chgData name="Alaa Itani" userId="ae7cdbf7-db99-4f1a-917a-8c61885d63ef" providerId="ADAL" clId="{0E2EB6BF-4C22-4FA2-BA9E-E2664D918B40}" dt="2020-06-02T23:05:01.342" v="2836" actId="14100"/>
          <ac:spMkLst>
            <pc:docMk/>
            <pc:sldMk cId="2891733504" sldId="262"/>
            <ac:spMk id="4" creationId="{CCD7D3F6-515D-4DE5-A7A6-66EAD336C0DE}"/>
          </ac:spMkLst>
        </pc:spChg>
        <pc:spChg chg="del mod">
          <ac:chgData name="Alaa Itani" userId="ae7cdbf7-db99-4f1a-917a-8c61885d63ef" providerId="ADAL" clId="{0E2EB6BF-4C22-4FA2-BA9E-E2664D918B40}" dt="2020-06-02T23:02:23.627" v="2799" actId="478"/>
          <ac:spMkLst>
            <pc:docMk/>
            <pc:sldMk cId="2891733504" sldId="262"/>
            <ac:spMk id="5" creationId="{DC1F5F76-9473-4CD3-8A7A-379460FB47CD}"/>
          </ac:spMkLst>
        </pc:spChg>
        <pc:spChg chg="add mod">
          <ac:chgData name="Alaa Itani" userId="ae7cdbf7-db99-4f1a-917a-8c61885d63ef" providerId="ADAL" clId="{0E2EB6BF-4C22-4FA2-BA9E-E2664D918B40}" dt="2020-06-02T23:05:32.667" v="2844" actId="12"/>
          <ac:spMkLst>
            <pc:docMk/>
            <pc:sldMk cId="2891733504" sldId="262"/>
            <ac:spMk id="6" creationId="{771082D0-7824-4DE3-B70E-1ED403070342}"/>
          </ac:spMkLst>
        </pc:spChg>
        <pc:spChg chg="add mod">
          <ac:chgData name="Alaa Itani" userId="ae7cdbf7-db99-4f1a-917a-8c61885d63ef" providerId="ADAL" clId="{0E2EB6BF-4C22-4FA2-BA9E-E2664D918B40}" dt="2020-06-02T23:04:31.034" v="2830" actId="1076"/>
          <ac:spMkLst>
            <pc:docMk/>
            <pc:sldMk cId="2891733504" sldId="262"/>
            <ac:spMk id="7" creationId="{DCCDC943-BC88-4C31-8E92-2982C8D9A3C3}"/>
          </ac:spMkLst>
        </pc:spChg>
        <pc:spChg chg="add mod">
          <ac:chgData name="Alaa Itani" userId="ae7cdbf7-db99-4f1a-917a-8c61885d63ef" providerId="ADAL" clId="{0E2EB6BF-4C22-4FA2-BA9E-E2664D918B40}" dt="2020-06-02T23:05:38.524" v="2845" actId="12"/>
          <ac:spMkLst>
            <pc:docMk/>
            <pc:sldMk cId="2891733504" sldId="262"/>
            <ac:spMk id="12" creationId="{303CA7CC-4D0D-4CE4-9843-820158055898}"/>
          </ac:spMkLst>
        </pc:spChg>
        <pc:spChg chg="add mod">
          <ac:chgData name="Alaa Itani" userId="ae7cdbf7-db99-4f1a-917a-8c61885d63ef" providerId="ADAL" clId="{0E2EB6BF-4C22-4FA2-BA9E-E2664D918B40}" dt="2020-06-02T23:05:05.966" v="2839" actId="14100"/>
          <ac:spMkLst>
            <pc:docMk/>
            <pc:sldMk cId="2891733504" sldId="262"/>
            <ac:spMk id="13" creationId="{BB7F818F-41AD-43C5-B3EA-48BE24276D13}"/>
          </ac:spMkLst>
        </pc:spChg>
        <pc:spChg chg="add mod">
          <ac:chgData name="Alaa Itani" userId="ae7cdbf7-db99-4f1a-917a-8c61885d63ef" providerId="ADAL" clId="{0E2EB6BF-4C22-4FA2-BA9E-E2664D918B40}" dt="2020-06-02T23:05:50.309" v="2847" actId="14100"/>
          <ac:spMkLst>
            <pc:docMk/>
            <pc:sldMk cId="2891733504" sldId="262"/>
            <ac:spMk id="14" creationId="{044820A1-7366-40D7-B0B6-45AF842A81CE}"/>
          </ac:spMkLst>
        </pc:spChg>
        <pc:spChg chg="add mod">
          <ac:chgData name="Alaa Itani" userId="ae7cdbf7-db99-4f1a-917a-8c61885d63ef" providerId="ADAL" clId="{0E2EB6BF-4C22-4FA2-BA9E-E2664D918B40}" dt="2020-06-02T23:06:13.907" v="2849" actId="20577"/>
          <ac:spMkLst>
            <pc:docMk/>
            <pc:sldMk cId="2891733504" sldId="262"/>
            <ac:spMk id="15" creationId="{67B5B9E0-7F9A-4DCA-A2FF-4DCB85F5EF1C}"/>
          </ac:spMkLst>
        </pc:spChg>
        <pc:picChg chg="mod">
          <ac:chgData name="Alaa Itani" userId="ae7cdbf7-db99-4f1a-917a-8c61885d63ef" providerId="ADAL" clId="{0E2EB6BF-4C22-4FA2-BA9E-E2664D918B40}" dt="2020-06-02T23:04:20.831" v="2829" actId="1076"/>
          <ac:picMkLst>
            <pc:docMk/>
            <pc:sldMk cId="2891733504" sldId="262"/>
            <ac:picMk id="1026" creationId="{AFC5CCC0-B703-49B3-8D2F-3C4BAF50CE8C}"/>
          </ac:picMkLst>
        </pc:picChg>
        <pc:cxnChg chg="mod">
          <ac:chgData name="Alaa Itani" userId="ae7cdbf7-db99-4f1a-917a-8c61885d63ef" providerId="ADAL" clId="{0E2EB6BF-4C22-4FA2-BA9E-E2664D918B40}" dt="2020-06-02T23:04:31.034" v="2830" actId="1076"/>
          <ac:cxnSpMkLst>
            <pc:docMk/>
            <pc:sldMk cId="2891733504" sldId="262"/>
            <ac:cxnSpMk id="8" creationId="{11259EA2-3E33-4ED9-BBB8-EB2F604FF576}"/>
          </ac:cxnSpMkLst>
        </pc:cxnChg>
        <pc:cxnChg chg="mod">
          <ac:chgData name="Alaa Itani" userId="ae7cdbf7-db99-4f1a-917a-8c61885d63ef" providerId="ADAL" clId="{0E2EB6BF-4C22-4FA2-BA9E-E2664D918B40}" dt="2020-06-02T23:04:31.034" v="2830" actId="1076"/>
          <ac:cxnSpMkLst>
            <pc:docMk/>
            <pc:sldMk cId="2891733504" sldId="262"/>
            <ac:cxnSpMk id="9" creationId="{820413D5-831D-452A-8291-7E51ECE516A3}"/>
          </ac:cxnSpMkLst>
        </pc:cxnChg>
        <pc:cxnChg chg="mod">
          <ac:chgData name="Alaa Itani" userId="ae7cdbf7-db99-4f1a-917a-8c61885d63ef" providerId="ADAL" clId="{0E2EB6BF-4C22-4FA2-BA9E-E2664D918B40}" dt="2020-06-02T23:04:31.034" v="2830" actId="1076"/>
          <ac:cxnSpMkLst>
            <pc:docMk/>
            <pc:sldMk cId="2891733504" sldId="262"/>
            <ac:cxnSpMk id="10" creationId="{E720440A-80F9-4DBB-8EF0-E3148F67F210}"/>
          </ac:cxnSpMkLst>
        </pc:cxnChg>
        <pc:cxnChg chg="mod">
          <ac:chgData name="Alaa Itani" userId="ae7cdbf7-db99-4f1a-917a-8c61885d63ef" providerId="ADAL" clId="{0E2EB6BF-4C22-4FA2-BA9E-E2664D918B40}" dt="2020-06-02T23:04:31.034" v="2830" actId="1076"/>
          <ac:cxnSpMkLst>
            <pc:docMk/>
            <pc:sldMk cId="2891733504" sldId="262"/>
            <ac:cxnSpMk id="11" creationId="{EC097CC4-A75F-46DB-9874-841EE9BCA6F5}"/>
          </ac:cxnSpMkLst>
        </pc:cxnChg>
      </pc:sldChg>
      <pc:sldChg chg="modSp mod modAnim modNotesTx">
        <pc:chgData name="Alaa Itani" userId="ae7cdbf7-db99-4f1a-917a-8c61885d63ef" providerId="ADAL" clId="{0E2EB6BF-4C22-4FA2-BA9E-E2664D918B40}" dt="2020-06-03T04:21:34.523" v="5393" actId="20577"/>
        <pc:sldMkLst>
          <pc:docMk/>
          <pc:sldMk cId="838074185" sldId="267"/>
        </pc:sldMkLst>
        <pc:spChg chg="mod">
          <ac:chgData name="Alaa Itani" userId="ae7cdbf7-db99-4f1a-917a-8c61885d63ef" providerId="ADAL" clId="{0E2EB6BF-4C22-4FA2-BA9E-E2664D918B40}" dt="2020-06-02T04:01:31.946" v="562" actId="113"/>
          <ac:spMkLst>
            <pc:docMk/>
            <pc:sldMk cId="838074185" sldId="267"/>
            <ac:spMk id="2" creationId="{B6C6DE6E-6550-4E9F-9341-52092A8D4EA7}"/>
          </ac:spMkLst>
        </pc:spChg>
        <pc:spChg chg="mod">
          <ac:chgData name="Alaa Itani" userId="ae7cdbf7-db99-4f1a-917a-8c61885d63ef" providerId="ADAL" clId="{0E2EB6BF-4C22-4FA2-BA9E-E2664D918B40}" dt="2020-06-02T22:55:06.389" v="2593" actId="255"/>
          <ac:spMkLst>
            <pc:docMk/>
            <pc:sldMk cId="838074185" sldId="267"/>
            <ac:spMk id="3" creationId="{484D55E9-BC62-45BE-B2C6-98EB231913D5}"/>
          </ac:spMkLst>
        </pc:spChg>
        <pc:graphicFrameChg chg="mod">
          <ac:chgData name="Alaa Itani" userId="ae7cdbf7-db99-4f1a-917a-8c61885d63ef" providerId="ADAL" clId="{0E2EB6BF-4C22-4FA2-BA9E-E2664D918B40}" dt="2020-06-02T03:57:05.983" v="526" actId="2711"/>
          <ac:graphicFrameMkLst>
            <pc:docMk/>
            <pc:sldMk cId="838074185" sldId="267"/>
            <ac:graphicFrameMk id="4" creationId="{440DD03B-25ED-4D25-B78B-A53F3A3FBF62}"/>
          </ac:graphicFrameMkLst>
        </pc:graphicFrameChg>
      </pc:sldChg>
      <pc:sldChg chg="addSp delSp modSp mod modNotesTx">
        <pc:chgData name="Alaa Itani" userId="ae7cdbf7-db99-4f1a-917a-8c61885d63ef" providerId="ADAL" clId="{0E2EB6BF-4C22-4FA2-BA9E-E2664D918B40}" dt="2020-06-02T19:40:39.304" v="847" actId="20577"/>
        <pc:sldMkLst>
          <pc:docMk/>
          <pc:sldMk cId="1381411459" sldId="275"/>
        </pc:sldMkLst>
        <pc:spChg chg="mod">
          <ac:chgData name="Alaa Itani" userId="ae7cdbf7-db99-4f1a-917a-8c61885d63ef" providerId="ADAL" clId="{0E2EB6BF-4C22-4FA2-BA9E-E2664D918B40}" dt="2020-06-02T04:01:37.036" v="563" actId="113"/>
          <ac:spMkLst>
            <pc:docMk/>
            <pc:sldMk cId="1381411459" sldId="275"/>
            <ac:spMk id="2" creationId="{C3CD449D-3B95-4FCF-A322-724FDC0534B3}"/>
          </ac:spMkLst>
        </pc:spChg>
        <pc:spChg chg="add del mod">
          <ac:chgData name="Alaa Itani" userId="ae7cdbf7-db99-4f1a-917a-8c61885d63ef" providerId="ADAL" clId="{0E2EB6BF-4C22-4FA2-BA9E-E2664D918B40}" dt="2020-06-02T18:00:53.055" v="682" actId="21"/>
          <ac:spMkLst>
            <pc:docMk/>
            <pc:sldMk cId="1381411459" sldId="275"/>
            <ac:spMk id="3" creationId="{6C32AA9C-CE2E-49B7-A714-F985C49FC44B}"/>
          </ac:spMkLst>
        </pc:spChg>
        <pc:spChg chg="add del mod">
          <ac:chgData name="Alaa Itani" userId="ae7cdbf7-db99-4f1a-917a-8c61885d63ef" providerId="ADAL" clId="{0E2EB6BF-4C22-4FA2-BA9E-E2664D918B40}" dt="2020-06-02T18:00:44.415" v="681" actId="478"/>
          <ac:spMkLst>
            <pc:docMk/>
            <pc:sldMk cId="1381411459" sldId="275"/>
            <ac:spMk id="5" creationId="{22896C71-1080-4FA1-B27C-03823265DD98}"/>
          </ac:spMkLst>
        </pc:spChg>
        <pc:graphicFrameChg chg="mod">
          <ac:chgData name="Alaa Itani" userId="ae7cdbf7-db99-4f1a-917a-8c61885d63ef" providerId="ADAL" clId="{0E2EB6BF-4C22-4FA2-BA9E-E2664D918B40}" dt="2020-06-02T18:01:26.805" v="688"/>
          <ac:graphicFrameMkLst>
            <pc:docMk/>
            <pc:sldMk cId="1381411459" sldId="275"/>
            <ac:graphicFrameMk id="6" creationId="{86BEA8E9-3028-4261-A118-C5EF8E338D4E}"/>
          </ac:graphicFrameMkLst>
        </pc:graphicFrameChg>
        <pc:graphicFrameChg chg="mod">
          <ac:chgData name="Alaa Itani" userId="ae7cdbf7-db99-4f1a-917a-8c61885d63ef" providerId="ADAL" clId="{0E2EB6BF-4C22-4FA2-BA9E-E2664D918B40}" dt="2020-06-02T03:58:24.941" v="531" actId="2711"/>
          <ac:graphicFrameMkLst>
            <pc:docMk/>
            <pc:sldMk cId="1381411459" sldId="275"/>
            <ac:graphicFrameMk id="7" creationId="{4C24C8C7-3794-44DB-A44E-F6BAE5922AD0}"/>
          </ac:graphicFrameMkLst>
        </pc:graphicFrameChg>
      </pc:sldChg>
      <pc:sldChg chg="modSp mod">
        <pc:chgData name="Alaa Itani" userId="ae7cdbf7-db99-4f1a-917a-8c61885d63ef" providerId="ADAL" clId="{0E2EB6BF-4C22-4FA2-BA9E-E2664D918B40}" dt="2020-06-02T17:59:03" v="668" actId="27349"/>
        <pc:sldMkLst>
          <pc:docMk/>
          <pc:sldMk cId="1830371517" sldId="285"/>
        </pc:sldMkLst>
        <pc:spChg chg="mod">
          <ac:chgData name="Alaa Itani" userId="ae7cdbf7-db99-4f1a-917a-8c61885d63ef" providerId="ADAL" clId="{0E2EB6BF-4C22-4FA2-BA9E-E2664D918B40}" dt="2020-06-02T04:01:06.918" v="556" actId="113"/>
          <ac:spMkLst>
            <pc:docMk/>
            <pc:sldMk cId="1830371517" sldId="285"/>
            <ac:spMk id="2" creationId="{1C5437ED-EF9F-41A4-AFE4-27091D44DDD7}"/>
          </ac:spMkLst>
        </pc:spChg>
        <pc:graphicFrameChg chg="mod">
          <ac:chgData name="Alaa Itani" userId="ae7cdbf7-db99-4f1a-917a-8c61885d63ef" providerId="ADAL" clId="{0E2EB6BF-4C22-4FA2-BA9E-E2664D918B40}" dt="2020-06-02T17:59:03" v="668" actId="27349"/>
          <ac:graphicFrameMkLst>
            <pc:docMk/>
            <pc:sldMk cId="1830371517" sldId="285"/>
            <ac:graphicFrameMk id="6" creationId="{A8009414-6F7A-4297-9D02-982791938FDF}"/>
          </ac:graphicFrameMkLst>
        </pc:graphicFrameChg>
      </pc:sldChg>
      <pc:sldChg chg="modSp mod modNotesTx">
        <pc:chgData name="Alaa Itani" userId="ae7cdbf7-db99-4f1a-917a-8c61885d63ef" providerId="ADAL" clId="{0E2EB6BF-4C22-4FA2-BA9E-E2664D918B40}" dt="2020-06-02T23:08:21.959" v="2859" actId="2711"/>
        <pc:sldMkLst>
          <pc:docMk/>
          <pc:sldMk cId="1746140459" sldId="291"/>
        </pc:sldMkLst>
        <pc:spChg chg="mod ord">
          <ac:chgData name="Alaa Itani" userId="ae7cdbf7-db99-4f1a-917a-8c61885d63ef" providerId="ADAL" clId="{0E2EB6BF-4C22-4FA2-BA9E-E2664D918B40}" dt="2020-06-02T23:08:21.959" v="2859" actId="2711"/>
          <ac:spMkLst>
            <pc:docMk/>
            <pc:sldMk cId="1746140459" sldId="291"/>
            <ac:spMk id="2" creationId="{4FE81991-6E65-4F12-8277-55AFB3675993}"/>
          </ac:spMkLst>
        </pc:spChg>
        <pc:spChg chg="mod">
          <ac:chgData name="Alaa Itani" userId="ae7cdbf7-db99-4f1a-917a-8c61885d63ef" providerId="ADAL" clId="{0E2EB6BF-4C22-4FA2-BA9E-E2664D918B40}" dt="2020-06-02T23:08:21.959" v="2859" actId="2711"/>
          <ac:spMkLst>
            <pc:docMk/>
            <pc:sldMk cId="1746140459" sldId="291"/>
            <ac:spMk id="3" creationId="{0E30F810-1FE1-4D7A-B106-EFE723679BC9}"/>
          </ac:spMkLst>
        </pc:spChg>
        <pc:spChg chg="mod">
          <ac:chgData name="Alaa Itani" userId="ae7cdbf7-db99-4f1a-917a-8c61885d63ef" providerId="ADAL" clId="{0E2EB6BF-4C22-4FA2-BA9E-E2664D918B40}" dt="2020-06-02T23:08:18.026" v="2858" actId="2711"/>
          <ac:spMkLst>
            <pc:docMk/>
            <pc:sldMk cId="1746140459" sldId="291"/>
            <ac:spMk id="5" creationId="{F2455A8E-0263-493C-B859-BD7059370495}"/>
          </ac:spMkLst>
        </pc:spChg>
        <pc:picChg chg="mod">
          <ac:chgData name="Alaa Itani" userId="ae7cdbf7-db99-4f1a-917a-8c61885d63ef" providerId="ADAL" clId="{0E2EB6BF-4C22-4FA2-BA9E-E2664D918B40}" dt="2020-06-02T03:54:15.055" v="493" actId="1076"/>
          <ac:picMkLst>
            <pc:docMk/>
            <pc:sldMk cId="1746140459" sldId="291"/>
            <ac:picMk id="4" creationId="{75888DEE-5649-46FE-A0F4-1192B69B7105}"/>
          </ac:picMkLst>
        </pc:picChg>
      </pc:sldChg>
      <pc:sldChg chg="modSp mod setBg modClrScheme chgLayout modNotesTx">
        <pc:chgData name="Alaa Itani" userId="ae7cdbf7-db99-4f1a-917a-8c61885d63ef" providerId="ADAL" clId="{0E2EB6BF-4C22-4FA2-BA9E-E2664D918B40}" dt="2020-06-03T04:22:59.405" v="5418" actId="20577"/>
        <pc:sldMkLst>
          <pc:docMk/>
          <pc:sldMk cId="2583049961" sldId="292"/>
        </pc:sldMkLst>
        <pc:spChg chg="mod">
          <ac:chgData name="Alaa Itani" userId="ae7cdbf7-db99-4f1a-917a-8c61885d63ef" providerId="ADAL" clId="{0E2EB6BF-4C22-4FA2-BA9E-E2664D918B40}" dt="2020-06-02T23:08:31.330" v="2863" actId="2711"/>
          <ac:spMkLst>
            <pc:docMk/>
            <pc:sldMk cId="2583049961" sldId="292"/>
            <ac:spMk id="2" creationId="{89745EE4-6C6F-4B09-8DA6-A5138BF403F6}"/>
          </ac:spMkLst>
        </pc:spChg>
        <pc:graphicFrameChg chg="mod modGraphic">
          <ac:chgData name="Alaa Itani" userId="ae7cdbf7-db99-4f1a-917a-8c61885d63ef" providerId="ADAL" clId="{0E2EB6BF-4C22-4FA2-BA9E-E2664D918B40}" dt="2020-06-02T23:07:26.314" v="2853" actId="2711"/>
          <ac:graphicFrameMkLst>
            <pc:docMk/>
            <pc:sldMk cId="2583049961" sldId="292"/>
            <ac:graphicFrameMk id="8" creationId="{2D5330CD-E6A4-43D9-A98E-49CEFA38EA20}"/>
          </ac:graphicFrameMkLst>
        </pc:graphicFrameChg>
      </pc:sldChg>
      <pc:sldChg chg="modSp mod">
        <pc:chgData name="Alaa Itani" userId="ae7cdbf7-db99-4f1a-917a-8c61885d63ef" providerId="ADAL" clId="{0E2EB6BF-4C22-4FA2-BA9E-E2664D918B40}" dt="2020-06-02T04:05:37.665" v="617" actId="403"/>
        <pc:sldMkLst>
          <pc:docMk/>
          <pc:sldMk cId="2045210801" sldId="294"/>
        </pc:sldMkLst>
        <pc:spChg chg="mod">
          <ac:chgData name="Alaa Itani" userId="ae7cdbf7-db99-4f1a-917a-8c61885d63ef" providerId="ADAL" clId="{0E2EB6BF-4C22-4FA2-BA9E-E2664D918B40}" dt="2020-06-02T04:01:41.586" v="564" actId="113"/>
          <ac:spMkLst>
            <pc:docMk/>
            <pc:sldMk cId="2045210801" sldId="294"/>
            <ac:spMk id="2" creationId="{D8FF5496-BED5-4A14-87CF-455F701D0CE5}"/>
          </ac:spMkLst>
        </pc:spChg>
        <pc:graphicFrameChg chg="mod">
          <ac:chgData name="Alaa Itani" userId="ae7cdbf7-db99-4f1a-917a-8c61885d63ef" providerId="ADAL" clId="{0E2EB6BF-4C22-4FA2-BA9E-E2664D918B40}" dt="2020-06-02T04:05:37.665" v="617" actId="403"/>
          <ac:graphicFrameMkLst>
            <pc:docMk/>
            <pc:sldMk cId="2045210801" sldId="294"/>
            <ac:graphicFrameMk id="13" creationId="{255AF0BD-C817-47C0-803E-8746DF8C5D57}"/>
          </ac:graphicFrameMkLst>
        </pc:graphicFrameChg>
      </pc:sldChg>
      <pc:sldChg chg="modSp mod ord">
        <pc:chgData name="Alaa Itani" userId="ae7cdbf7-db99-4f1a-917a-8c61885d63ef" providerId="ADAL" clId="{0E2EB6BF-4C22-4FA2-BA9E-E2664D918B40}" dt="2020-06-02T16:11:47.718" v="630"/>
        <pc:sldMkLst>
          <pc:docMk/>
          <pc:sldMk cId="843721522" sldId="297"/>
        </pc:sldMkLst>
        <pc:spChg chg="mod">
          <ac:chgData name="Alaa Itani" userId="ae7cdbf7-db99-4f1a-917a-8c61885d63ef" providerId="ADAL" clId="{0E2EB6BF-4C22-4FA2-BA9E-E2664D918B40}" dt="2020-06-02T04:01:15.845" v="558" actId="113"/>
          <ac:spMkLst>
            <pc:docMk/>
            <pc:sldMk cId="843721522" sldId="297"/>
            <ac:spMk id="2" creationId="{99A28496-2F74-42BE-8319-9B9500C2A0FB}"/>
          </ac:spMkLst>
        </pc:spChg>
      </pc:sldChg>
      <pc:sldChg chg="modSp mod">
        <pc:chgData name="Alaa Itani" userId="ae7cdbf7-db99-4f1a-917a-8c61885d63ef" providerId="ADAL" clId="{0E2EB6BF-4C22-4FA2-BA9E-E2664D918B40}" dt="2020-06-02T04:00:47.096" v="554" actId="2711"/>
        <pc:sldMkLst>
          <pc:docMk/>
          <pc:sldMk cId="1951546259" sldId="301"/>
        </pc:sldMkLst>
        <pc:spChg chg="mod">
          <ac:chgData name="Alaa Itani" userId="ae7cdbf7-db99-4f1a-917a-8c61885d63ef" providerId="ADAL" clId="{0E2EB6BF-4C22-4FA2-BA9E-E2664D918B40}" dt="2020-06-02T04:00:47.096" v="554" actId="2711"/>
          <ac:spMkLst>
            <pc:docMk/>
            <pc:sldMk cId="1951546259" sldId="301"/>
            <ac:spMk id="3" creationId="{E1A0360A-E561-4D65-8035-BEEAE14B3F46}"/>
          </ac:spMkLst>
        </pc:spChg>
      </pc:sldChg>
      <pc:sldChg chg="modSp mod">
        <pc:chgData name="Alaa Itani" userId="ae7cdbf7-db99-4f1a-917a-8c61885d63ef" providerId="ADAL" clId="{0E2EB6BF-4C22-4FA2-BA9E-E2664D918B40}" dt="2020-06-02T04:07:17.733" v="623" actId="20577"/>
        <pc:sldMkLst>
          <pc:docMk/>
          <pc:sldMk cId="533112954" sldId="302"/>
        </pc:sldMkLst>
        <pc:spChg chg="mod">
          <ac:chgData name="Alaa Itani" userId="ae7cdbf7-db99-4f1a-917a-8c61885d63ef" providerId="ADAL" clId="{0E2EB6BF-4C22-4FA2-BA9E-E2664D918B40}" dt="2020-06-02T04:07:17.733" v="623" actId="20577"/>
          <ac:spMkLst>
            <pc:docMk/>
            <pc:sldMk cId="533112954" sldId="302"/>
            <ac:spMk id="22" creationId="{BE7A68A2-A0B3-4398-81A9-FAC24878347B}"/>
          </ac:spMkLst>
        </pc:spChg>
        <pc:graphicFrameChg chg="mod">
          <ac:chgData name="Alaa Itani" userId="ae7cdbf7-db99-4f1a-917a-8c61885d63ef" providerId="ADAL" clId="{0E2EB6BF-4C22-4FA2-BA9E-E2664D918B40}" dt="2020-06-02T04:00:25.875" v="550"/>
          <ac:graphicFrameMkLst>
            <pc:docMk/>
            <pc:sldMk cId="533112954" sldId="302"/>
            <ac:graphicFrameMk id="11" creationId="{40EBD830-B18D-4EC8-B286-0DA41C2B27D0}"/>
          </ac:graphicFrameMkLst>
        </pc:graphicFrameChg>
      </pc:sldChg>
      <pc:sldChg chg="addSp delSp modSp new del mod modClrScheme chgLayout">
        <pc:chgData name="Alaa Itani" userId="ae7cdbf7-db99-4f1a-917a-8c61885d63ef" providerId="ADAL" clId="{0E2EB6BF-4C22-4FA2-BA9E-E2664D918B40}" dt="2020-06-02T17:59:25.014" v="669" actId="47"/>
        <pc:sldMkLst>
          <pc:docMk/>
          <pc:sldMk cId="173717801" sldId="303"/>
        </pc:sldMkLst>
        <pc:spChg chg="add del">
          <ac:chgData name="Alaa Itani" userId="ae7cdbf7-db99-4f1a-917a-8c61885d63ef" providerId="ADAL" clId="{0E2EB6BF-4C22-4FA2-BA9E-E2664D918B40}" dt="2020-06-02T17:58:39.946" v="664" actId="26606"/>
          <ac:spMkLst>
            <pc:docMk/>
            <pc:sldMk cId="173717801" sldId="303"/>
            <ac:spMk id="2" creationId="{86A18C10-0EAC-42DF-BC12-6E9709265B3E}"/>
          </ac:spMkLst>
        </pc:spChg>
        <pc:spChg chg="add del mod">
          <ac:chgData name="Alaa Itani" userId="ae7cdbf7-db99-4f1a-917a-8c61885d63ef" providerId="ADAL" clId="{0E2EB6BF-4C22-4FA2-BA9E-E2664D918B40}" dt="2020-06-02T17:58:39.946" v="664" actId="26606"/>
          <ac:spMkLst>
            <pc:docMk/>
            <pc:sldMk cId="173717801" sldId="303"/>
            <ac:spMk id="3" creationId="{47D524B2-F91C-4720-B868-1B6DA088E3BC}"/>
          </ac:spMkLst>
        </pc:spChg>
        <pc:spChg chg="add del mod">
          <ac:chgData name="Alaa Itani" userId="ae7cdbf7-db99-4f1a-917a-8c61885d63ef" providerId="ADAL" clId="{0E2EB6BF-4C22-4FA2-BA9E-E2664D918B40}" dt="2020-06-02T17:58:39.896" v="663" actId="26606"/>
          <ac:spMkLst>
            <pc:docMk/>
            <pc:sldMk cId="173717801" sldId="303"/>
            <ac:spMk id="9" creationId="{6CC12C4B-F13B-489C-9EE9-66EECAFC5A09}"/>
          </ac:spMkLst>
        </pc:spChg>
        <pc:spChg chg="add mod">
          <ac:chgData name="Alaa Itani" userId="ae7cdbf7-db99-4f1a-917a-8c61885d63ef" providerId="ADAL" clId="{0E2EB6BF-4C22-4FA2-BA9E-E2664D918B40}" dt="2020-06-02T17:58:39.946" v="664" actId="26606"/>
          <ac:spMkLst>
            <pc:docMk/>
            <pc:sldMk cId="173717801" sldId="303"/>
            <ac:spMk id="11" creationId="{66FF321B-28EA-47BB-9ACD-D007356F64F7}"/>
          </ac:spMkLst>
        </pc:spChg>
        <pc:graphicFrameChg chg="add del mod">
          <ac:chgData name="Alaa Itani" userId="ae7cdbf7-db99-4f1a-917a-8c61885d63ef" providerId="ADAL" clId="{0E2EB6BF-4C22-4FA2-BA9E-E2664D918B40}" dt="2020-06-02T17:58:39.896" v="663" actId="26606"/>
          <ac:graphicFrameMkLst>
            <pc:docMk/>
            <pc:sldMk cId="173717801" sldId="303"/>
            <ac:graphicFrameMk id="5" creationId="{83CA69A6-18B7-49D9-AFB7-CAF9C57E4CE3}"/>
          </ac:graphicFrameMkLst>
        </pc:graphicFrameChg>
        <pc:graphicFrameChg chg="add mod">
          <ac:chgData name="Alaa Itani" userId="ae7cdbf7-db99-4f1a-917a-8c61885d63ef" providerId="ADAL" clId="{0E2EB6BF-4C22-4FA2-BA9E-E2664D918B40}" dt="2020-06-02T17:58:39.946" v="664" actId="26606"/>
          <ac:graphicFrameMkLst>
            <pc:docMk/>
            <pc:sldMk cId="173717801" sldId="303"/>
            <ac:graphicFrameMk id="12" creationId="{45BB30A5-B59A-4128-89AC-FE868ACA2F2E}"/>
          </ac:graphicFrameMkLst>
        </pc:graphicFrameChg>
      </pc:sldChg>
      <pc:sldChg chg="addSp delSp modSp new del mod modClrScheme chgLayout">
        <pc:chgData name="Alaa Itani" userId="ae7cdbf7-db99-4f1a-917a-8c61885d63ef" providerId="ADAL" clId="{0E2EB6BF-4C22-4FA2-BA9E-E2664D918B40}" dt="2020-06-02T17:56:11.991" v="648" actId="47"/>
        <pc:sldMkLst>
          <pc:docMk/>
          <pc:sldMk cId="1364665952" sldId="303"/>
        </pc:sldMkLst>
        <pc:spChg chg="del">
          <ac:chgData name="Alaa Itani" userId="ae7cdbf7-db99-4f1a-917a-8c61885d63ef" providerId="ADAL" clId="{0E2EB6BF-4C22-4FA2-BA9E-E2664D918B40}" dt="2020-06-02T17:52:07.232" v="638" actId="26606"/>
          <ac:spMkLst>
            <pc:docMk/>
            <pc:sldMk cId="1364665952" sldId="303"/>
            <ac:spMk id="2" creationId="{BD7A1C65-688A-42ED-9878-1E5ECE43C076}"/>
          </ac:spMkLst>
        </pc:spChg>
        <pc:spChg chg="del mod">
          <ac:chgData name="Alaa Itani" userId="ae7cdbf7-db99-4f1a-917a-8c61885d63ef" providerId="ADAL" clId="{0E2EB6BF-4C22-4FA2-BA9E-E2664D918B40}" dt="2020-06-02T17:52:07.232" v="638" actId="26606"/>
          <ac:spMkLst>
            <pc:docMk/>
            <pc:sldMk cId="1364665952" sldId="303"/>
            <ac:spMk id="3" creationId="{E2680AD2-2ED0-4CDD-B90C-27D214C138EA}"/>
          </ac:spMkLst>
        </pc:spChg>
        <pc:spChg chg="add mod">
          <ac:chgData name="Alaa Itani" userId="ae7cdbf7-db99-4f1a-917a-8c61885d63ef" providerId="ADAL" clId="{0E2EB6BF-4C22-4FA2-BA9E-E2664D918B40}" dt="2020-06-02T17:52:07.232" v="638" actId="26606"/>
          <ac:spMkLst>
            <pc:docMk/>
            <pc:sldMk cId="1364665952" sldId="303"/>
            <ac:spMk id="9" creationId="{117C3D3E-EABB-46EB-9FB0-D627B7A4871B}"/>
          </ac:spMkLst>
        </pc:spChg>
        <pc:graphicFrameChg chg="add mod">
          <ac:chgData name="Alaa Itani" userId="ae7cdbf7-db99-4f1a-917a-8c61885d63ef" providerId="ADAL" clId="{0E2EB6BF-4C22-4FA2-BA9E-E2664D918B40}" dt="2020-06-02T17:52:07.232" v="638" actId="26606"/>
          <ac:graphicFrameMkLst>
            <pc:docMk/>
            <pc:sldMk cId="1364665952" sldId="303"/>
            <ac:graphicFrameMk id="5" creationId="{04419415-728A-4829-9F79-F8706109374D}"/>
          </ac:graphicFrameMkLst>
        </pc:graphicFrameChg>
      </pc:sldChg>
      <pc:sldChg chg="addSp delSp modSp new mod modClrScheme chgLayout modNotesTx">
        <pc:chgData name="Alaa Itani" userId="ae7cdbf7-db99-4f1a-917a-8c61885d63ef" providerId="ADAL" clId="{0E2EB6BF-4C22-4FA2-BA9E-E2664D918B40}" dt="2020-06-03T04:16:44.949" v="5382" actId="2711"/>
        <pc:sldMkLst>
          <pc:docMk/>
          <pc:sldMk cId="2328309891" sldId="303"/>
        </pc:sldMkLst>
        <pc:spChg chg="mod">
          <ac:chgData name="Alaa Itani" userId="ae7cdbf7-db99-4f1a-917a-8c61885d63ef" providerId="ADAL" clId="{0E2EB6BF-4C22-4FA2-BA9E-E2664D918B40}" dt="2020-06-03T04:16:44.949" v="5382" actId="2711"/>
          <ac:spMkLst>
            <pc:docMk/>
            <pc:sldMk cId="2328309891" sldId="303"/>
            <ac:spMk id="2" creationId="{9DBF4F72-5550-479A-96D3-F04B4CA4AAF5}"/>
          </ac:spMkLst>
        </pc:spChg>
        <pc:spChg chg="del mod">
          <ac:chgData name="Alaa Itani" userId="ae7cdbf7-db99-4f1a-917a-8c61885d63ef" providerId="ADAL" clId="{0E2EB6BF-4C22-4FA2-BA9E-E2664D918B40}" dt="2020-06-03T03:57:44.853" v="5028" actId="26606"/>
          <ac:spMkLst>
            <pc:docMk/>
            <pc:sldMk cId="2328309891" sldId="303"/>
            <ac:spMk id="3" creationId="{2AFF7FA7-BCB8-44C9-B120-56A01411C77B}"/>
          </ac:spMkLst>
        </pc:spChg>
        <pc:graphicFrameChg chg="add mod modGraphic">
          <ac:chgData name="Alaa Itani" userId="ae7cdbf7-db99-4f1a-917a-8c61885d63ef" providerId="ADAL" clId="{0E2EB6BF-4C22-4FA2-BA9E-E2664D918B40}" dt="2020-06-03T04:16:44.949" v="5382" actId="2711"/>
          <ac:graphicFrameMkLst>
            <pc:docMk/>
            <pc:sldMk cId="2328309891" sldId="303"/>
            <ac:graphicFrameMk id="5" creationId="{0DC7B1E4-FFF2-482D-9204-7342A3DE167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8FB2A-6A95-4B2B-A830-6D5054A8D1A6}" type="datetimeFigureOut">
              <a:rPr lang="en-CA" smtClean="0"/>
              <a:t>2021-07-05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6A62A-56D8-475E-87A7-81159666E12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032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6A62A-56D8-475E-87A7-81159666E127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27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1"/>
            <a:ext cx="12192000" cy="2308225"/>
          </a:xfrm>
        </p:spPr>
        <p:txBody>
          <a:bodyPr lIns="640080" tIns="91440" rIns="640080" bIns="91440" anchor="ctr" anchorCtr="0">
            <a:normAutofit/>
          </a:bodyPr>
          <a:lstStyle>
            <a:lvl1pPr algn="l">
              <a:defRPr sz="4000" b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8376"/>
            <a:ext cx="12192000" cy="1616075"/>
          </a:xfrm>
          <a:solidFill>
            <a:srgbClr val="052043"/>
          </a:solidFill>
          <a:ln>
            <a:noFill/>
          </a:ln>
        </p:spPr>
        <p:txBody>
          <a:bodyPr lIns="640080" tIns="137160" rIns="640080" bIns="137160">
            <a:no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787400" y="4759326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fld id="{6E8DB816-C00B-4284-95A6-37FDF8809DA1}" type="datetime1">
              <a:rPr lang="en-CA" smtClean="0"/>
              <a:t>2021-07-05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703" y="5632445"/>
            <a:ext cx="6066990" cy="1021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6" y="5820528"/>
            <a:ext cx="3614346" cy="88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8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1268976"/>
            <a:ext cx="10972800" cy="4680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5B6E1B-35DF-46B0-A502-AD4B04C1010D}" type="datetime1">
              <a:rPr lang="en-CA" smtClean="0"/>
              <a:t>2021-07-05</a:t>
            </a:fld>
            <a:endParaRPr lang="en-C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3611539" y="6303405"/>
            <a:ext cx="4831072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9857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E17B7B0-01D6-4A8F-B3B6-CBFDC1EA8632}" type="datetime1">
              <a:rPr lang="en-CA" smtClean="0"/>
              <a:t>2021-07-05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351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11539" y="6303405"/>
            <a:ext cx="4831072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3759B2B-09D6-425F-944E-0718E15EAE56}" type="datetime1">
              <a:rPr lang="en-CA" smtClean="0"/>
              <a:t>2021-07-05</a:t>
            </a:fld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9600" y="1268976"/>
            <a:ext cx="10972800" cy="4680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468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7848872" cy="648072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9BDC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4257" y="1412776"/>
            <a:ext cx="11076359" cy="4679925"/>
          </a:xfrm>
          <a:prstGeom prst="rect">
            <a:avLst/>
          </a:prstGeom>
        </p:spPr>
        <p:txBody>
          <a:bodyPr/>
          <a:lstStyle>
            <a:lvl1pPr>
              <a:buClr>
                <a:srgbClr val="009BDC"/>
              </a:buClr>
              <a:defRPr>
                <a:solidFill>
                  <a:srgbClr val="4556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009BDC"/>
              </a:buClr>
              <a:defRPr>
                <a:solidFill>
                  <a:srgbClr val="4556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9BDC"/>
              </a:buClr>
              <a:defRPr>
                <a:solidFill>
                  <a:srgbClr val="4556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009BDC"/>
              </a:buClr>
              <a:defRPr>
                <a:solidFill>
                  <a:srgbClr val="4556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009BDC"/>
              </a:buClr>
              <a:defRPr>
                <a:solidFill>
                  <a:srgbClr val="4556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7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2D71-B29A-48BA-82A6-8EE691CF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D9D41-4BA7-4079-9DD1-EC9F2C832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7345-8963-45E9-AA1E-EED2B09E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3736-DADC-4614-8AB7-FCB61BEE0141}" type="datetime1">
              <a:rPr lang="en-CA" smtClean="0"/>
              <a:t>2021-07-05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3DCF1-4938-49B4-A012-0BB0A70E3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958FE-B057-4EF9-8320-47EBFDBA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990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892969" y="178594"/>
            <a:ext cx="10406063" cy="9600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19" b="0">
                <a:solidFill>
                  <a:srgbClr val="385C7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5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anchor="t"/>
          <a:lstStyle>
            <a:lvl1pPr marL="240460" indent="-240460">
              <a:lnSpc>
                <a:spcPct val="100000"/>
              </a:lnSpc>
              <a:spcBef>
                <a:spcPts val="17"/>
              </a:spcBef>
              <a:buSzPct val="100000"/>
              <a:buFont typeface="Wingdings" panose="05000000000000000000" pitchFamily="2" charset="2"/>
              <a:buChar char="§"/>
              <a:defRPr/>
            </a:lvl1pPr>
            <a:lvl2pPr marL="521419" indent="-199962">
              <a:spcBef>
                <a:spcPts val="472"/>
              </a:spcBef>
              <a:buSzPct val="100000"/>
              <a:buFontTx/>
              <a:buChar char="-"/>
              <a:defRPr sz="1969"/>
            </a:lvl2pPr>
            <a:lvl3pPr>
              <a:buSzPct val="100000"/>
              <a:defRPr/>
            </a:lvl3pPr>
            <a:lvl4pPr>
              <a:buSzPct val="100000"/>
              <a:defRPr/>
            </a:lvl4pPr>
            <a:lvl5pPr>
              <a:buSzPct val="100000"/>
              <a:defRPr/>
            </a:lvl5pPr>
          </a:lstStyle>
          <a:p>
            <a:pPr lvl="0"/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Slide Number">
            <a:extLst>
              <a:ext uri="{FF2B5EF4-FFF2-40B4-BE49-F238E27FC236}">
                <a16:creationId xmlns:a16="http://schemas.microsoft.com/office/drawing/2014/main" id="{45138D5E-D601-6348-AF1C-81188075DA91}"/>
              </a:ext>
            </a:extLst>
          </p:cNvPr>
          <p:cNvSpPr txBox="1">
            <a:spLocks/>
          </p:cNvSpPr>
          <p:nvPr/>
        </p:nvSpPr>
        <p:spPr>
          <a:xfrm>
            <a:off x="11675695" y="178594"/>
            <a:ext cx="22281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86CB4B4D-7CA3-9044-876B-883B54F8677D}" type="slidenum">
              <a:rPr lang="en-CA" sz="1125" smtClean="0"/>
              <a:pPr/>
              <a:t>‹#›</a:t>
            </a:fld>
            <a:endParaRPr lang="en-CA" sz="1125" dirty="0"/>
          </a:p>
        </p:txBody>
      </p:sp>
    </p:spTree>
    <p:extLst>
      <p:ext uri="{BB962C8B-B14F-4D97-AF65-F5344CB8AC3E}">
        <p14:creationId xmlns:p14="http://schemas.microsoft.com/office/powerpoint/2010/main" val="406370873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56301"/>
            <a:ext cx="12192000" cy="901700"/>
          </a:xfrm>
          <a:prstGeom prst="rect">
            <a:avLst/>
          </a:prstGeom>
          <a:solidFill>
            <a:srgbClr val="052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9401"/>
            <a:ext cx="10972800" cy="812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71808"/>
            <a:ext cx="10972800" cy="4684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56051" y="6313263"/>
            <a:ext cx="926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EEB72-811A-4261-BCC2-9B67ECDAFFE5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8616028" y="6313263"/>
            <a:ext cx="1862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C1981-1D3F-4186-B7FC-E3D7D5BBBB57}" type="datetime1">
              <a:rPr lang="en-CA" smtClean="0"/>
              <a:t>2021-07-05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611538" y="6313263"/>
            <a:ext cx="48271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pic>
        <p:nvPicPr>
          <p:cNvPr id="1026" name="Picture 2" descr="C:\Users\Judy\Documents\Branding\UTTRI logo\university_of_toronto_transportation_research_institute_uttri_small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22" b="27434"/>
          <a:stretch/>
        </p:blipFill>
        <p:spPr bwMode="auto">
          <a:xfrm>
            <a:off x="161316" y="6000679"/>
            <a:ext cx="1470689" cy="6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005" y="5983112"/>
            <a:ext cx="874889" cy="87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0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3" r:id="rId4"/>
    <p:sldLayoutId id="2147483664" r:id="rId5"/>
    <p:sldLayoutId id="2147483665" r:id="rId6"/>
    <p:sldLayoutId id="2147483666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800" b="0" i="0" kern="1200">
          <a:solidFill>
            <a:schemeClr val="bg2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0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48221-EAF7-416E-8885-1FD7835DCB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Transit Smart-Card Data a Viable Database for Travel Demand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6E0E4-69A4-4618-AF20-F135019BB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Khandker Nurul Habib, Ph.D.,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P.Eng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Sanjana Hossain, M.Sc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89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912" y="2806649"/>
            <a:ext cx="10972800" cy="812799"/>
          </a:xfrm>
        </p:spPr>
        <p:txBody>
          <a:bodyPr>
            <a:normAutofit/>
          </a:bodyPr>
          <a:lstStyle/>
          <a:p>
            <a:pPr algn="ctr"/>
            <a:r>
              <a:rPr lang="en-CA" sz="4400" b="1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10</a:t>
            </a:fld>
            <a:endParaRPr lang="en-CA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06067" y="464847"/>
            <a:ext cx="10972800" cy="812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0" i="0" kern="1200">
                <a:solidFill>
                  <a:schemeClr val="bg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CA" sz="3600" b="1" dirty="0"/>
              <a:t>Partners: Metrolinx, NSERC, FASE UofT</a:t>
            </a:r>
          </a:p>
        </p:txBody>
      </p:sp>
    </p:spTree>
    <p:extLst>
      <p:ext uri="{BB962C8B-B14F-4D97-AF65-F5344CB8AC3E}">
        <p14:creationId xmlns:p14="http://schemas.microsoft.com/office/powerpoint/2010/main" val="157717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90AD-AE82-4AE9-8691-C356902F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9401"/>
            <a:ext cx="10972800" cy="812799"/>
          </a:xfrm>
        </p:spPr>
        <p:txBody>
          <a:bodyPr anchor="ctr">
            <a:normAutofit/>
          </a:bodyPr>
          <a:lstStyle/>
          <a:p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D090B-4722-4B7C-93DE-2B8EFD9B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1808"/>
            <a:ext cx="10972800" cy="4684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Filling Gaps in Smart-card Dataset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Fusion Framework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PRESTO data and Transportation Tomorrow Survey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Travel Demand Modelling Group: TDMG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89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90AD-AE82-4AE9-8691-C356902F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9401"/>
            <a:ext cx="10972800" cy="812799"/>
          </a:xfrm>
        </p:spPr>
        <p:txBody>
          <a:bodyPr anchor="ctr">
            <a:normAutofit/>
          </a:bodyPr>
          <a:lstStyle/>
          <a:p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(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D090B-4722-4B7C-93DE-2B8EFD9B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89703"/>
            <a:ext cx="10972800" cy="479814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Reliable and up-to-date origin-destination (O-D) information is vital for transit demand analysis.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O-D surveys (or travel surveys) are costly to undertake.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Smart-card transaction data can provide a viable alternative.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Continuously collected.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summarized into daily, weekly, monthly and annual basis.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provide accurate picture of transit demand and variations.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Travel Demand Modelling Group: TDMG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448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90AD-AE82-4AE9-8691-C356902F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9401"/>
            <a:ext cx="10972800" cy="812799"/>
          </a:xfrm>
        </p:spPr>
        <p:txBody>
          <a:bodyPr anchor="ctr">
            <a:normAutofit/>
          </a:bodyPr>
          <a:lstStyle/>
          <a:p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D090B-4722-4B7C-93DE-2B8EFD9B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6753"/>
            <a:ext cx="10972800" cy="490109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smart-card data alone is not sufficient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are the stop/station level: even data may not have precise origin-destination stop/station.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inferences are necessary to make the dataset complete.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Station/stop level data does not reveal actual origin and destination of transit trips.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 users’ profiles are missing.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Heuristic based imputation of trip origin-destination from smart-card data can be misleading and wrong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Overlooks “park &amp; ride” and “kiss &amp; ride” access options.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Under-estimate spatial dispersion of transit demands.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Travel Demand Modelling Group: TDMG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556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90AD-AE82-4AE9-8691-C356902F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7724"/>
            <a:ext cx="10972800" cy="812799"/>
          </a:xfrm>
        </p:spPr>
        <p:txBody>
          <a:bodyPr anchor="ctr">
            <a:normAutofit fontScale="90000"/>
          </a:bodyPr>
          <a:lstStyle/>
          <a:p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Supplementing Smart-Card Data by Model-based Inference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D090B-4722-4B7C-93DE-2B8EFD9B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05" y="1415845"/>
            <a:ext cx="10972800" cy="45818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Smart-card data can be expanded by using data fusion methodology exploiting companion datasets, e.g. customer satisfaction survey, transit user survey, regional household travel surveys, etc.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 trip details from a companion dataset to model trip details that are missing in smart-card datasets: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 origin location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 destination location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Access/Egress travel modes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Socio-economic profile of the transit users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Travel Demand Modelling Group: TDMG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57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90AD-AE82-4AE9-8691-C356902F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9401"/>
            <a:ext cx="11366090" cy="812799"/>
          </a:xfrm>
        </p:spPr>
        <p:txBody>
          <a:bodyPr anchor="ctr">
            <a:normAutofit/>
          </a:bodyPr>
          <a:lstStyle/>
          <a:p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Card Data to Complement Travel Survey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Travel Demand Modelling Group: TDMG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6</a:t>
            </a:fld>
            <a:endParaRPr lang="en-CA" dirty="0"/>
          </a:p>
        </p:txBody>
      </p:sp>
      <p:sp>
        <p:nvSpPr>
          <p:cNvPr id="8" name="Rounded Rectangle 18">
            <a:extLst>
              <a:ext uri="{FF2B5EF4-FFF2-40B4-BE49-F238E27FC236}">
                <a16:creationId xmlns:a16="http://schemas.microsoft.com/office/drawing/2014/main" id="{DFAF46A9-BCEC-4952-AD4D-FEE75B894850}"/>
              </a:ext>
            </a:extLst>
          </p:cNvPr>
          <p:cNvSpPr/>
          <p:nvPr/>
        </p:nvSpPr>
        <p:spPr>
          <a:xfrm>
            <a:off x="7924800" y="4350772"/>
            <a:ext cx="3352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7">
            <a:extLst>
              <a:ext uri="{FF2B5EF4-FFF2-40B4-BE49-F238E27FC236}">
                <a16:creationId xmlns:a16="http://schemas.microsoft.com/office/drawing/2014/main" id="{FBD20A95-A763-4450-B8BE-BA47C7D28BD1}"/>
              </a:ext>
            </a:extLst>
          </p:cNvPr>
          <p:cNvSpPr/>
          <p:nvPr/>
        </p:nvSpPr>
        <p:spPr>
          <a:xfrm>
            <a:off x="4165600" y="4274572"/>
            <a:ext cx="2641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F917EE52-053F-42A3-8A90-2AD980B15195}"/>
              </a:ext>
            </a:extLst>
          </p:cNvPr>
          <p:cNvSpPr/>
          <p:nvPr/>
        </p:nvSpPr>
        <p:spPr>
          <a:xfrm>
            <a:off x="4470400" y="2521972"/>
            <a:ext cx="193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0">
            <a:extLst>
              <a:ext uri="{FF2B5EF4-FFF2-40B4-BE49-F238E27FC236}">
                <a16:creationId xmlns:a16="http://schemas.microsoft.com/office/drawing/2014/main" id="{2EB50915-2843-4EDF-A9FD-8697E4A46C17}"/>
              </a:ext>
            </a:extLst>
          </p:cNvPr>
          <p:cNvSpPr/>
          <p:nvPr/>
        </p:nvSpPr>
        <p:spPr>
          <a:xfrm>
            <a:off x="5181600" y="3512572"/>
            <a:ext cx="508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F9FD42-0627-478C-9D3B-9C98CB4AED22}"/>
              </a:ext>
            </a:extLst>
          </p:cNvPr>
          <p:cNvSpPr txBox="1"/>
          <p:nvPr/>
        </p:nvSpPr>
        <p:spPr>
          <a:xfrm>
            <a:off x="3962400" y="4274573"/>
            <a:ext cx="314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Reweight the combined sample</a:t>
            </a:r>
          </a:p>
        </p:txBody>
      </p:sp>
      <p:sp>
        <p:nvSpPr>
          <p:cNvPr id="14" name="Left-Right-Up Arrow 12">
            <a:extLst>
              <a:ext uri="{FF2B5EF4-FFF2-40B4-BE49-F238E27FC236}">
                <a16:creationId xmlns:a16="http://schemas.microsoft.com/office/drawing/2014/main" id="{101BBEC3-AAF1-4CBA-B578-DA43BBD114F8}"/>
              </a:ext>
            </a:extLst>
          </p:cNvPr>
          <p:cNvSpPr/>
          <p:nvPr/>
        </p:nvSpPr>
        <p:spPr>
          <a:xfrm rot="10800000">
            <a:off x="4470400" y="1531372"/>
            <a:ext cx="1930400" cy="7620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BC8965-DC3D-46E1-8C56-E54B07BA48FD}"/>
              </a:ext>
            </a:extLst>
          </p:cNvPr>
          <p:cNvSpPr txBox="1"/>
          <p:nvPr/>
        </p:nvSpPr>
        <p:spPr>
          <a:xfrm>
            <a:off x="4368800" y="2521972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Data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Fusion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D40936-E54F-4B54-B91D-05B39943291B}"/>
              </a:ext>
            </a:extLst>
          </p:cNvPr>
          <p:cNvSpPr txBox="1"/>
          <p:nvPr/>
        </p:nvSpPr>
        <p:spPr>
          <a:xfrm>
            <a:off x="8026400" y="4401910"/>
            <a:ext cx="325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Improved travel behaviour representation by TTS</a:t>
            </a:r>
          </a:p>
        </p:txBody>
      </p:sp>
      <p:sp>
        <p:nvSpPr>
          <p:cNvPr id="17" name="Right Arrow 15">
            <a:extLst>
              <a:ext uri="{FF2B5EF4-FFF2-40B4-BE49-F238E27FC236}">
                <a16:creationId xmlns:a16="http://schemas.microsoft.com/office/drawing/2014/main" id="{CFBA8AE1-812C-4924-82DB-A16C0C2C0769}"/>
              </a:ext>
            </a:extLst>
          </p:cNvPr>
          <p:cNvSpPr/>
          <p:nvPr/>
        </p:nvSpPr>
        <p:spPr>
          <a:xfrm>
            <a:off x="7010400" y="4655572"/>
            <a:ext cx="711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9026AB-4081-4521-87A8-A4171055EFC7}"/>
              </a:ext>
            </a:extLst>
          </p:cNvPr>
          <p:cNvSpPr txBox="1"/>
          <p:nvPr/>
        </p:nvSpPr>
        <p:spPr>
          <a:xfrm>
            <a:off x="1863090" y="1296923"/>
            <a:ext cx="230251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PRESTO Card 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CF193F-9759-462B-B1D6-DFED84D77AD8}"/>
              </a:ext>
            </a:extLst>
          </p:cNvPr>
          <p:cNvSpPr txBox="1"/>
          <p:nvPr/>
        </p:nvSpPr>
        <p:spPr>
          <a:xfrm>
            <a:off x="7010400" y="1310572"/>
            <a:ext cx="4007732" cy="830997"/>
          </a:xfrm>
          <a:prstGeom prst="rect">
            <a:avLst/>
          </a:prstGeom>
          <a:noFill/>
          <a:ln w="66675" cmpd="thickThin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Transportation Tomorrow Survey Data</a:t>
            </a:r>
          </a:p>
        </p:txBody>
      </p:sp>
    </p:spTree>
    <p:extLst>
      <p:ext uri="{BB962C8B-B14F-4D97-AF65-F5344CB8AC3E}">
        <p14:creationId xmlns:p14="http://schemas.microsoft.com/office/powerpoint/2010/main" val="97723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Travel Demand Modelling Group: TDMG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7</a:t>
            </a:fld>
            <a:endParaRPr lang="en-CA" dirty="0"/>
          </a:p>
        </p:txBody>
      </p:sp>
      <p:sp>
        <p:nvSpPr>
          <p:cNvPr id="19" name="Rounded Rectangle 17">
            <a:extLst>
              <a:ext uri="{FF2B5EF4-FFF2-40B4-BE49-F238E27FC236}">
                <a16:creationId xmlns:a16="http://schemas.microsoft.com/office/drawing/2014/main" id="{75B705DE-06A9-4461-BED2-4404F9F0B9C1}"/>
              </a:ext>
            </a:extLst>
          </p:cNvPr>
          <p:cNvSpPr/>
          <p:nvPr/>
        </p:nvSpPr>
        <p:spPr>
          <a:xfrm>
            <a:off x="2906487" y="4549878"/>
            <a:ext cx="592727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6">
            <a:extLst>
              <a:ext uri="{FF2B5EF4-FFF2-40B4-BE49-F238E27FC236}">
                <a16:creationId xmlns:a16="http://schemas.microsoft.com/office/drawing/2014/main" id="{A920EEAE-3F13-45B1-8940-E74489967BF2}"/>
              </a:ext>
            </a:extLst>
          </p:cNvPr>
          <p:cNvSpPr/>
          <p:nvPr/>
        </p:nvSpPr>
        <p:spPr>
          <a:xfrm>
            <a:off x="4470400" y="2797278"/>
            <a:ext cx="193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10">
            <a:extLst>
              <a:ext uri="{FF2B5EF4-FFF2-40B4-BE49-F238E27FC236}">
                <a16:creationId xmlns:a16="http://schemas.microsoft.com/office/drawing/2014/main" id="{FB0307B9-20FE-48BE-A6E0-65C4E0DB0E13}"/>
              </a:ext>
            </a:extLst>
          </p:cNvPr>
          <p:cNvSpPr/>
          <p:nvPr/>
        </p:nvSpPr>
        <p:spPr>
          <a:xfrm>
            <a:off x="5181600" y="3787878"/>
            <a:ext cx="508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823EFC-E8B4-4999-ADF2-621819AB18FE}"/>
              </a:ext>
            </a:extLst>
          </p:cNvPr>
          <p:cNvSpPr txBox="1"/>
          <p:nvPr/>
        </p:nvSpPr>
        <p:spPr>
          <a:xfrm>
            <a:off x="2906487" y="4712047"/>
            <a:ext cx="5812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Transit User Profile, Demand Distribution and Users’ Behaviour</a:t>
            </a:r>
          </a:p>
        </p:txBody>
      </p:sp>
      <p:sp>
        <p:nvSpPr>
          <p:cNvPr id="23" name="Left-Right-Up Arrow 12">
            <a:extLst>
              <a:ext uri="{FF2B5EF4-FFF2-40B4-BE49-F238E27FC236}">
                <a16:creationId xmlns:a16="http://schemas.microsoft.com/office/drawing/2014/main" id="{3CB467EF-BEA3-410B-8C99-5514183F6237}"/>
              </a:ext>
            </a:extLst>
          </p:cNvPr>
          <p:cNvSpPr/>
          <p:nvPr/>
        </p:nvSpPr>
        <p:spPr>
          <a:xfrm rot="10800000">
            <a:off x="4470400" y="1806678"/>
            <a:ext cx="1930400" cy="7620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EFCA1B-C6AE-4782-AAFE-4BBC212C200F}"/>
              </a:ext>
            </a:extLst>
          </p:cNvPr>
          <p:cNvSpPr txBox="1"/>
          <p:nvPr/>
        </p:nvSpPr>
        <p:spPr>
          <a:xfrm>
            <a:off x="4368800" y="2797278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Data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Fusion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64BEB6-97BC-40A9-BBB3-DDA78538D528}"/>
              </a:ext>
            </a:extLst>
          </p:cNvPr>
          <p:cNvSpPr txBox="1"/>
          <p:nvPr/>
        </p:nvSpPr>
        <p:spPr>
          <a:xfrm>
            <a:off x="6807200" y="1518002"/>
            <a:ext cx="3256643" cy="830997"/>
          </a:xfrm>
          <a:prstGeom prst="rect">
            <a:avLst/>
          </a:prstGeom>
          <a:noFill/>
          <a:ln w="66675" cmpd="thickThin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Customer Satisfaction Survey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B70087A-C946-4098-9FD7-874EC390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9401"/>
            <a:ext cx="11366090" cy="812799"/>
          </a:xfrm>
        </p:spPr>
        <p:txBody>
          <a:bodyPr anchor="ctr">
            <a:normAutofit/>
          </a:bodyPr>
          <a:lstStyle/>
          <a:p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Card Data to Complement Travel Survey 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F25795-0518-4FA2-8C72-32CD6128D450}"/>
              </a:ext>
            </a:extLst>
          </p:cNvPr>
          <p:cNvSpPr txBox="1"/>
          <p:nvPr/>
        </p:nvSpPr>
        <p:spPr>
          <a:xfrm>
            <a:off x="1761490" y="1518001"/>
            <a:ext cx="230251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PRESTO Card data</a:t>
            </a:r>
          </a:p>
        </p:txBody>
      </p:sp>
    </p:spTree>
    <p:extLst>
      <p:ext uri="{BB962C8B-B14F-4D97-AF65-F5344CB8AC3E}">
        <p14:creationId xmlns:p14="http://schemas.microsoft.com/office/powerpoint/2010/main" val="2941977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90AD-AE82-4AE9-8691-C356902F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9401"/>
            <a:ext cx="11366090" cy="812799"/>
          </a:xfrm>
        </p:spPr>
        <p:txBody>
          <a:bodyPr anchor="ctr">
            <a:normAutofit/>
          </a:bodyPr>
          <a:lstStyle/>
          <a:p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Fusion Framework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Travel Demand Modelling Group: TDMG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8</a:t>
            </a:fld>
            <a:endParaRPr lang="en-CA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154E6FF-5B23-495B-9111-E61022AEE66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541" y="1150370"/>
            <a:ext cx="9655277" cy="46899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250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90AD-AE82-4AE9-8691-C356902F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9401"/>
            <a:ext cx="10972800" cy="812799"/>
          </a:xfrm>
        </p:spPr>
        <p:txBody>
          <a:bodyPr anchor="ctr">
            <a:normAutofit/>
          </a:bodyPr>
          <a:lstStyle/>
          <a:p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D090B-4722-4B7C-93DE-2B8EFD9B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1808"/>
            <a:ext cx="10972800" cy="46844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Fusing smart-card data with companion data sources can provide up-to-date (and continuous) transit demand levels and distributions.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to use a model-based fusion methodology to make sure that the results are realistic.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developed, the model-based fusion framework can be periodically updated.</a:t>
            </a:r>
          </a:p>
          <a:p>
            <a:pPr marL="0" indent="0">
              <a:spcBef>
                <a:spcPts val="0"/>
              </a:spcBef>
              <a:buNone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Travel Demand Modelling Group: TDMG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81950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Uttri">
  <a:themeElements>
    <a:clrScheme name="UofT">
      <a:dk1>
        <a:srgbClr val="4C698D"/>
      </a:dk1>
      <a:lt1>
        <a:srgbClr val="FFFFFF"/>
      </a:lt1>
      <a:dk2>
        <a:srgbClr val="001937"/>
      </a:dk2>
      <a:lt2>
        <a:srgbClr val="002A5C"/>
      </a:lt2>
      <a:accent1>
        <a:srgbClr val="0D9DBF"/>
      </a:accent1>
      <a:accent2>
        <a:srgbClr val="A2BC1A"/>
      </a:accent2>
      <a:accent3>
        <a:srgbClr val="564EC2"/>
      </a:accent3>
      <a:accent4>
        <a:srgbClr val="7F94AD"/>
      </a:accent4>
      <a:accent5>
        <a:srgbClr val="A3B2C4"/>
      </a:accent5>
      <a:accent6>
        <a:srgbClr val="FFFFFF"/>
      </a:accent6>
      <a:hlink>
        <a:srgbClr val="333366"/>
      </a:hlink>
      <a:folHlink>
        <a:srgbClr val="2472FF"/>
      </a:folHlink>
    </a:clrScheme>
    <a:fontScheme name="UofT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Uttri" id="{3E4AEFFC-B27F-4C65-8143-1FCD20FFD26C}" vid="{247247F5-4594-4BD2-9404-0F70D36946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DC5544767D341BE7DB56CC180383E" ma:contentTypeVersion="13" ma:contentTypeDescription="Create a new document." ma:contentTypeScope="" ma:versionID="6de2f7259156d27114792e78794bf332">
  <xsd:schema xmlns:xsd="http://www.w3.org/2001/XMLSchema" xmlns:xs="http://www.w3.org/2001/XMLSchema" xmlns:p="http://schemas.microsoft.com/office/2006/metadata/properties" xmlns:ns3="8c5efa50-7afa-4e65-8af9-b2e6ede95571" xmlns:ns4="ad7780c0-aaa5-4abf-b224-3dc571241438" targetNamespace="http://schemas.microsoft.com/office/2006/metadata/properties" ma:root="true" ma:fieldsID="38173c022909e49d291a7811feb75b7f" ns3:_="" ns4:_="">
    <xsd:import namespace="8c5efa50-7afa-4e65-8af9-b2e6ede95571"/>
    <xsd:import namespace="ad7780c0-aaa5-4abf-b224-3dc5712414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5efa50-7afa-4e65-8af9-b2e6ede95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780c0-aaa5-4abf-b224-3dc57124143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3E86F4-1093-43F9-ABCF-CC8BB5477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5efa50-7afa-4e65-8af9-b2e6ede95571"/>
    <ds:schemaRef ds:uri="ad7780c0-aaa5-4abf-b224-3dc5712414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979B25-07F8-4715-B7E8-5EA5C8B3E4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7835CB-8696-4836-B8E4-0498556C0893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8c5efa50-7afa-4e65-8af9-b2e6ede95571"/>
    <ds:schemaRef ds:uri="http://purl.org/dc/terms/"/>
    <ds:schemaRef ds:uri="http://schemas.openxmlformats.org/package/2006/metadata/core-properties"/>
    <ds:schemaRef ds:uri="ad7780c0-aaa5-4abf-b224-3dc571241438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459</Words>
  <Application>Microsoft Office PowerPoint</Application>
  <PresentationFormat>Widescreen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Helvetica Neue</vt:lpstr>
      <vt:lpstr>Times New Roman</vt:lpstr>
      <vt:lpstr>Wingdings</vt:lpstr>
      <vt:lpstr>ThemeUttri</vt:lpstr>
      <vt:lpstr>Making Transit Smart-Card Data a Viable Database for Travel Demand Analysis</vt:lpstr>
      <vt:lpstr>Outline</vt:lpstr>
      <vt:lpstr>Introduction (cont.)</vt:lpstr>
      <vt:lpstr>Introduction</vt:lpstr>
      <vt:lpstr>Supplementing Smart-Card Data by Model-based Inference </vt:lpstr>
      <vt:lpstr>Smart Card Data to Complement Travel Survey data</vt:lpstr>
      <vt:lpstr>Smart Card Data to Complement Travel Survey data</vt:lpstr>
      <vt:lpstr>Data Fusion Framework</vt:lpstr>
      <vt:lpstr>Conclusions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Responsive Transit: Review of Research Literature and Practice</dc:title>
  <dc:creator>Alaa Itani</dc:creator>
  <cp:lastModifiedBy>Sanjana Hossain</cp:lastModifiedBy>
  <cp:revision>30</cp:revision>
  <dcterms:created xsi:type="dcterms:W3CDTF">2020-06-03T04:01:18Z</dcterms:created>
  <dcterms:modified xsi:type="dcterms:W3CDTF">2021-07-06T02:00:09Z</dcterms:modified>
</cp:coreProperties>
</file>