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0" r:id="rId6"/>
    <p:sldId id="266" r:id="rId7"/>
    <p:sldId id="268" r:id="rId8"/>
    <p:sldId id="270" r:id="rId9"/>
    <p:sldId id="269" r:id="rId10"/>
    <p:sldId id="263" r:id="rId11"/>
    <p:sldId id="264" r:id="rId12"/>
    <p:sldId id="272" r:id="rId13"/>
    <p:sldId id="261" r:id="rId14"/>
    <p:sldId id="262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FFFFFF"/>
    <a:srgbClr val="F2F2F2"/>
    <a:srgbClr val="564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06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90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803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827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9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28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43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22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42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705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345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285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22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6E8DB816-C00B-4284-95A6-37FDF8809DA1}" type="datetime1">
              <a:rPr lang="en-CA" smtClean="0"/>
              <a:t>2021-07-05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5B6E1B-35DF-46B0-A502-AD4B04C1010D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7B7B0-01D6-4A8F-B3B6-CBFDC1EA8632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759B2B-09D6-425F-944E-0718E15EAE56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07C6-4797-47F2-AA55-E8E69351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87BE8-6B02-4CE5-A0E5-D2DD7AABF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84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981-1D3F-4186-B7FC-E3D7D5BBBB57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6" r:id="rId6"/>
    <p:sldLayoutId id="214748366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4F066-E6F2-4AF0-AF57-B9533149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9" b="-1"/>
          <a:stretch/>
        </p:blipFill>
        <p:spPr>
          <a:xfrm>
            <a:off x="0" y="0"/>
            <a:ext cx="12192000" cy="3508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A5815-9362-4477-B7FC-3A221D5CA6A6}"/>
              </a:ext>
            </a:extLst>
          </p:cNvPr>
          <p:cNvSpPr/>
          <p:nvPr/>
        </p:nvSpPr>
        <p:spPr>
          <a:xfrm>
            <a:off x="0" y="1"/>
            <a:ext cx="12192000" cy="3508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20249"/>
            <a:ext cx="12192000" cy="1671483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Comprehensive Transit Accessibility and Equity Dashboard</a:t>
            </a: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49624"/>
            <a:ext cx="12192000" cy="1774827"/>
          </a:xfrm>
        </p:spPr>
        <p:txBody>
          <a:bodyPr/>
          <a:lstStyle/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Willem Klumpenhouwer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Jeff Allen, Lisa Li, Rick Liu, Mitchell Robinson, Diego Da Silva, Steven Farber, Alex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Karner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Dana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Rowangould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Amer Shalaby, Mary Buchanan, Steven Higashide</a:t>
            </a:r>
          </a:p>
          <a:p>
            <a:r>
              <a:rPr lang="en-US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 Research Day | July 6,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240D2-BD2D-4980-AFDF-BCA2948794CF}"/>
              </a:ext>
            </a:extLst>
          </p:cNvPr>
          <p:cNvSpPr txBox="1">
            <a:spLocks/>
          </p:cNvSpPr>
          <p:nvPr/>
        </p:nvSpPr>
        <p:spPr>
          <a:xfrm>
            <a:off x="0" y="2561888"/>
            <a:ext cx="12192000" cy="694914"/>
          </a:xfrm>
          <a:prstGeom prst="rect">
            <a:avLst/>
          </a:prstGeom>
        </p:spPr>
        <p:txBody>
          <a:bodyPr vert="horz" lIns="640080" tIns="91440" rIns="640080" bIns="9144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dashboard.transitcenter.org</a:t>
            </a:r>
            <a:endParaRPr lang="en-CA" sz="3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D9CA74-FBE7-4F0D-8520-1AA28FF74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016"/>
            <a:ext cx="3251175" cy="862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7FACB7-5573-46E4-8887-7AE96FA5B5FE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Corey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Agopian</a:t>
            </a:r>
            <a:endParaRPr lang="en-US" sz="900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0AA7-0D3A-4D6B-8578-0B65459E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ABEE2-5C1E-4785-81B0-F839B2645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053DADF-1DF0-41C7-A803-16E8DE9C1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2EAF-0317-4AFA-886C-3DC9F03F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32E92-4EF5-4019-8EFF-1FB5BFC6A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11</a:t>
            </a:fld>
            <a:endParaRPr lang="en-CA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DF95E62-F4C6-4731-9610-030AF346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3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3880DB8A-9535-429B-826A-82AF29EA0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FFEC6-0EDB-44CA-A7C4-75B578C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Takeaways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28970-4B50-4477-B81B-ADEAC365B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41D41-AB5B-455A-BD7C-279F47FFCD46}"/>
              </a:ext>
            </a:extLst>
          </p:cNvPr>
          <p:cNvSpPr txBox="1">
            <a:spLocks/>
          </p:cNvSpPr>
          <p:nvPr/>
        </p:nvSpPr>
        <p:spPr>
          <a:xfrm>
            <a:off x="609600" y="1092201"/>
            <a:ext cx="10972800" cy="3941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connects transit planning and land use together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data and software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used to calculate and visualize these measures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accessibility, population data, and visualization enables conversations about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 equity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agency can do this!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301EC-F6FD-48F1-961D-3ECBB5B0C8D2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Jeremiah Higgins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FD7510-2AD6-4CF6-8F95-780D1BD7B0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F23D7-74F0-46CB-A986-44901DF3865C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</p:spTree>
    <p:extLst>
      <p:ext uri="{BB962C8B-B14F-4D97-AF65-F5344CB8AC3E}">
        <p14:creationId xmlns:p14="http://schemas.microsoft.com/office/powerpoint/2010/main" val="88674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34F066-E6F2-4AF0-AF57-B9533149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9" b="-1"/>
          <a:stretch/>
        </p:blipFill>
        <p:spPr>
          <a:xfrm>
            <a:off x="0" y="0"/>
            <a:ext cx="12192000" cy="3508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A5815-9362-4477-B7FC-3A221D5CA6A6}"/>
              </a:ext>
            </a:extLst>
          </p:cNvPr>
          <p:cNvSpPr/>
          <p:nvPr/>
        </p:nvSpPr>
        <p:spPr>
          <a:xfrm>
            <a:off x="0" y="1"/>
            <a:ext cx="12192000" cy="35083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8377"/>
            <a:ext cx="12192000" cy="1107102"/>
          </a:xfrm>
        </p:spPr>
        <p:txBody>
          <a:bodyPr/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Partners: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TransitCenter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Sustainable Systems Research, University of Vermont, SF2 Enterprises,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Klumpentown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Consulting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240D2-BD2D-4980-AFDF-BCA2948794CF}"/>
              </a:ext>
            </a:extLst>
          </p:cNvPr>
          <p:cNvSpPr txBox="1">
            <a:spLocks/>
          </p:cNvSpPr>
          <p:nvPr/>
        </p:nvSpPr>
        <p:spPr>
          <a:xfrm>
            <a:off x="0" y="2307253"/>
            <a:ext cx="12192000" cy="694914"/>
          </a:xfrm>
          <a:prstGeom prst="rect">
            <a:avLst/>
          </a:prstGeom>
        </p:spPr>
        <p:txBody>
          <a:bodyPr vert="horz" lIns="640080" tIns="91440" rIns="640080" bIns="9144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dashboard.transitcenter.org</a:t>
            </a:r>
            <a:endParaRPr lang="en-CA" sz="3200" b="1" dirty="0">
              <a:solidFill>
                <a:schemeClr val="accent3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D9CA74-FBE7-4F0D-8520-1AA28FF74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5085"/>
            <a:ext cx="3251175" cy="862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7FACB7-5573-46E4-8887-7AE96FA5B5FE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Corey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Agopian</a:t>
            </a:r>
            <a:endParaRPr lang="en-US" sz="900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8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EB5-C34B-4685-828B-BDAB497C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25" y="71458"/>
            <a:ext cx="10972800" cy="8127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Accessibility: Measuring Freedom of Choice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266C1-C08C-4CB2-A0B5-2C9A003D4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F56C1CD-1CB2-4865-B1A1-3601948E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13621"/>
            <a:ext cx="7957444" cy="5324778"/>
          </a:xfrm>
          <a:prstGeom prst="rect">
            <a:avLst/>
          </a:prstGeom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469DEA9-76E4-4EE3-A65B-1BBD377DB6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E034B-D363-47AB-81B0-FB238BF78FA6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</p:spTree>
    <p:extLst>
      <p:ext uri="{BB962C8B-B14F-4D97-AF65-F5344CB8AC3E}">
        <p14:creationId xmlns:p14="http://schemas.microsoft.com/office/powerpoint/2010/main" val="81050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3880DB8A-9535-429B-826A-82AF29EA0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FFEC6-0EDB-44CA-A7C4-75B578C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Questions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28970-4B50-4477-B81B-ADEAC365B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41D41-AB5B-455A-BD7C-279F47FFCD46}"/>
              </a:ext>
            </a:extLst>
          </p:cNvPr>
          <p:cNvSpPr txBox="1">
            <a:spLocks/>
          </p:cNvSpPr>
          <p:nvPr/>
        </p:nvSpPr>
        <p:spPr>
          <a:xfrm>
            <a:off x="609600" y="1092201"/>
            <a:ext cx="10972800" cy="3941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Differences between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socioeconomic </a:t>
            </a:r>
            <a:r>
              <a:rPr lang="en-US" b="1" dirty="0">
                <a:solidFill>
                  <a:srgbClr val="002A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during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Differences between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 destination types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 and car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 comparison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fare budget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 service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reliability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301EC-F6FD-48F1-961D-3ECBB5B0C8D2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Jeremiah Higgins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FD7510-2AD6-4CF6-8F95-780D1BD7B0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F23D7-74F0-46CB-A986-44901DF3865C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8CDD3-4D68-41CB-8758-655BC0E2C259}"/>
              </a:ext>
            </a:extLst>
          </p:cNvPr>
          <p:cNvSpPr txBox="1"/>
          <p:nvPr/>
        </p:nvSpPr>
        <p:spPr>
          <a:xfrm>
            <a:off x="221226" y="5828753"/>
            <a:ext cx="1174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Boston · Chicago · Los Angeles · New York · Philadelphia · San Francisco-Oakland · Washington D.C</a:t>
            </a:r>
          </a:p>
        </p:txBody>
      </p:sp>
    </p:spTree>
    <p:extLst>
      <p:ext uri="{BB962C8B-B14F-4D97-AF65-F5344CB8AC3E}">
        <p14:creationId xmlns:p14="http://schemas.microsoft.com/office/powerpoint/2010/main" val="15672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72FDA-A716-45A7-B915-5D8956757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6142D8-D0DC-4920-8672-B5FA14D85F45}"/>
              </a:ext>
            </a:extLst>
          </p:cNvPr>
          <p:cNvSpPr txBox="1">
            <a:spLocks/>
          </p:cNvSpPr>
          <p:nvPr/>
        </p:nvSpPr>
        <p:spPr>
          <a:xfrm>
            <a:off x="146425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Calculating Accessibility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FD759BA-D03A-4490-B23B-673C517E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490E8-614F-4D50-8008-0F6A6D9D0EC7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04A1CC-77C3-443B-8080-168B07725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425" y="978616"/>
            <a:ext cx="11435975" cy="52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3880DB8A-9535-429B-826A-82AF29EA0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FFEC6-0EDB-44CA-A7C4-75B578C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Plethora of Possibilities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28970-4B50-4477-B81B-ADEAC365B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41D41-AB5B-455A-BD7C-279F47FFCD46}"/>
              </a:ext>
            </a:extLst>
          </p:cNvPr>
          <p:cNvSpPr txBox="1">
            <a:spLocks/>
          </p:cNvSpPr>
          <p:nvPr/>
        </p:nvSpPr>
        <p:spPr>
          <a:xfrm>
            <a:off x="609600" y="1137700"/>
            <a:ext cx="5761703" cy="49841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Destination Types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2-3 Measurement Options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Fare/Non-Fare Restricted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2-3 times of day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 Comparison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~3,000-14,000 block groups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months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regions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301EC-F6FD-48F1-961D-3ECBB5B0C8D2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Jeremiah Higgins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FD7510-2AD6-4CF6-8F95-780D1BD7B0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F23D7-74F0-46CB-A986-44901DF3865C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60057-2D42-4DC8-834F-3DECC012330D}"/>
              </a:ext>
            </a:extLst>
          </p:cNvPr>
          <p:cNvSpPr txBox="1"/>
          <p:nvPr/>
        </p:nvSpPr>
        <p:spPr>
          <a:xfrm>
            <a:off x="7432128" y="2548656"/>
            <a:ext cx="368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A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146,463,346 scores</a:t>
            </a:r>
          </a:p>
        </p:txBody>
      </p:sp>
    </p:spTree>
    <p:extLst>
      <p:ext uri="{BB962C8B-B14F-4D97-AF65-F5344CB8AC3E}">
        <p14:creationId xmlns:p14="http://schemas.microsoft.com/office/powerpoint/2010/main" val="23548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B1C3-9FF6-4946-B35C-75D1BF42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Data to Visualization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947DA-D3C8-4B9C-9ADD-0BBD78ED8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 dirty="0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3DF8837-590C-4D55-A78D-B787F33489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F2374-798E-4BDC-ABA8-390CFFC534DD}"/>
              </a:ext>
            </a:extLst>
          </p:cNvPr>
          <p:cNvSpPr txBox="1"/>
          <p:nvPr/>
        </p:nvSpPr>
        <p:spPr>
          <a:xfrm>
            <a:off x="1969646" y="6358763"/>
            <a:ext cx="9080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et al. | A Comprehensive Transit Accessibility and Equity Dashboard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567D95-5CD4-415E-B4D8-D18CB5EFF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6" y="1157299"/>
            <a:ext cx="11212586" cy="50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13FC-FABF-47E4-A120-05D99C83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D92ED0-BDF5-4A5D-A6A6-EA9CBE24A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5116E98-3D67-4E27-A858-31E3BD99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018FA-2A6C-4532-82C0-0B726176F855}"/>
              </a:ext>
            </a:extLst>
          </p:cNvPr>
          <p:cNvSpPr txBox="1"/>
          <p:nvPr/>
        </p:nvSpPr>
        <p:spPr>
          <a:xfrm>
            <a:off x="0" y="6627168"/>
            <a:ext cx="2957885" cy="23083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TransitCenter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Equity Dashboard</a:t>
            </a:r>
          </a:p>
        </p:txBody>
      </p:sp>
    </p:spTree>
    <p:extLst>
      <p:ext uri="{BB962C8B-B14F-4D97-AF65-F5344CB8AC3E}">
        <p14:creationId xmlns:p14="http://schemas.microsoft.com/office/powerpoint/2010/main" val="287728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257B-A9BE-4C3D-AAFA-3D5E046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4E18F-431D-4CFD-AC82-D79432C6A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8DA34C-7909-4011-8BD2-DF0A7427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54245-30BD-48F9-9C82-7DE115905DD8}"/>
              </a:ext>
            </a:extLst>
          </p:cNvPr>
          <p:cNvSpPr txBox="1"/>
          <p:nvPr/>
        </p:nvSpPr>
        <p:spPr>
          <a:xfrm>
            <a:off x="0" y="6627168"/>
            <a:ext cx="2957885" cy="23083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TransitCenter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Equity Dashboard</a:t>
            </a:r>
          </a:p>
        </p:txBody>
      </p:sp>
    </p:spTree>
    <p:extLst>
      <p:ext uri="{BB962C8B-B14F-4D97-AF65-F5344CB8AC3E}">
        <p14:creationId xmlns:p14="http://schemas.microsoft.com/office/powerpoint/2010/main" val="187788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4CA6-5C0B-477D-9280-5D39B4C8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Summary Stories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6D224-2DE5-4E8B-9DF7-9E8946521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406A0E1-ABF3-4131-8486-A6CDE403F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0" y="1104483"/>
            <a:ext cx="7847719" cy="277015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50B8A8E-BFF4-44A4-BC3F-D0237009F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7"/>
          <a:stretch/>
        </p:blipFill>
        <p:spPr>
          <a:xfrm>
            <a:off x="176980" y="3891435"/>
            <a:ext cx="7875639" cy="2708849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41E724E1-AC6C-4673-B4B8-1B73D2FF7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916291"/>
            <a:ext cx="3919469" cy="2958348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66B0E183-04CA-4C5F-83A0-86220F543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3874639"/>
            <a:ext cx="3888844" cy="26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323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342</Words>
  <Application>Microsoft Office PowerPoint</Application>
  <PresentationFormat>Widescreen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Neue</vt:lpstr>
      <vt:lpstr>Open Sans</vt:lpstr>
      <vt:lpstr>Wingdings</vt:lpstr>
      <vt:lpstr>ThemeUttri</vt:lpstr>
      <vt:lpstr>A Comprehensive Transit Accessibility and Equity Dashboard</vt:lpstr>
      <vt:lpstr>Accessibility: Measuring Freedom of Choice</vt:lpstr>
      <vt:lpstr>Research Questions</vt:lpstr>
      <vt:lpstr>PowerPoint Presentation</vt:lpstr>
      <vt:lpstr>A Plethora of Possibilities</vt:lpstr>
      <vt:lpstr>From Data to Visualization</vt:lpstr>
      <vt:lpstr>PowerPoint Presentation</vt:lpstr>
      <vt:lpstr>PowerPoint Presentation</vt:lpstr>
      <vt:lpstr>Regional Summary Stories</vt:lpstr>
      <vt:lpstr>PowerPoint Presentation</vt:lpstr>
      <vt:lpstr>PowerPoint Presentation</vt:lpstr>
      <vt:lpstr>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Willem Klumpenhouwer</cp:lastModifiedBy>
  <cp:revision>26</cp:revision>
  <dcterms:created xsi:type="dcterms:W3CDTF">2020-06-03T04:01:18Z</dcterms:created>
  <dcterms:modified xsi:type="dcterms:W3CDTF">2021-07-05T15:14:12Z</dcterms:modified>
</cp:coreProperties>
</file>