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6"/>
  </p:notesMasterIdLst>
  <p:sldIdLst>
    <p:sldId id="256" r:id="rId5"/>
    <p:sldId id="282" r:id="rId6"/>
    <p:sldId id="263" r:id="rId7"/>
    <p:sldId id="273" r:id="rId8"/>
    <p:sldId id="265" r:id="rId9"/>
    <p:sldId id="269" r:id="rId10"/>
    <p:sldId id="270" r:id="rId11"/>
    <p:sldId id="274" r:id="rId12"/>
    <p:sldId id="271" r:id="rId13"/>
    <p:sldId id="275" r:id="rId14"/>
    <p:sldId id="25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TSLab" initials="I" lastIdx="8" clrIdx="0">
    <p:extLst>
      <p:ext uri="{19B8F6BF-5375-455C-9EA6-DF929625EA0E}">
        <p15:presenceInfo xmlns:p15="http://schemas.microsoft.com/office/powerpoint/2012/main" userId="ITSLab" providerId="None"/>
      </p:ext>
    </p:extLst>
  </p:cmAuthor>
  <p:cmAuthor id="2" name="Amer Shalaby" initials="AS" lastIdx="9" clrIdx="1">
    <p:extLst>
      <p:ext uri="{19B8F6BF-5375-455C-9EA6-DF929625EA0E}">
        <p15:presenceInfo xmlns:p15="http://schemas.microsoft.com/office/powerpoint/2012/main" userId="6278d7c25986c1f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64EC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2EB6BF-4C22-4FA2-BA9E-E2664D918B40}" v="461" dt="2020-06-03T04:16:44.9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20" autoAdjust="0"/>
    <p:restoredTop sz="95328" autoAdjust="0"/>
  </p:normalViewPr>
  <p:slideViewPr>
    <p:cSldViewPr snapToGrid="0">
      <p:cViewPr varScale="1">
        <p:scale>
          <a:sx n="132" d="100"/>
          <a:sy n="132" d="100"/>
        </p:scale>
        <p:origin x="1672" y="1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6" d="100"/>
          <a:sy n="46" d="100"/>
        </p:scale>
        <p:origin x="2728" y="5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aa Itani" userId="ae7cdbf7-db99-4f1a-917a-8c61885d63ef" providerId="ADAL" clId="{0E2EB6BF-4C22-4FA2-BA9E-E2664D918B40}"/>
    <pc:docChg chg="undo redo custSel mod addSld delSld modSld sldOrd">
      <pc:chgData name="Alaa Itani" userId="ae7cdbf7-db99-4f1a-917a-8c61885d63ef" providerId="ADAL" clId="{0E2EB6BF-4C22-4FA2-BA9E-E2664D918B40}" dt="2020-06-03T04:22:59.405" v="5418" actId="20577"/>
      <pc:docMkLst>
        <pc:docMk/>
      </pc:docMkLst>
      <pc:sldChg chg="modSp mod">
        <pc:chgData name="Alaa Itani" userId="ae7cdbf7-db99-4f1a-917a-8c61885d63ef" providerId="ADAL" clId="{0E2EB6BF-4C22-4FA2-BA9E-E2664D918B40}" dt="2020-06-02T23:08:25.746" v="2861" actId="2711"/>
        <pc:sldMkLst>
          <pc:docMk/>
          <pc:sldMk cId="2555689092" sldId="256"/>
        </pc:sldMkLst>
        <pc:spChg chg="mod">
          <ac:chgData name="Alaa Itani" userId="ae7cdbf7-db99-4f1a-917a-8c61885d63ef" providerId="ADAL" clId="{0E2EB6BF-4C22-4FA2-BA9E-E2664D918B40}" dt="2020-06-02T23:08:25.746" v="2861" actId="2711"/>
          <ac:spMkLst>
            <pc:docMk/>
            <pc:sldMk cId="2555689092" sldId="256"/>
            <ac:spMk id="2" creationId="{6D748221-EAF7-416E-8885-1FD7835DCBD2}"/>
          </ac:spMkLst>
        </pc:spChg>
        <pc:spChg chg="mod">
          <ac:chgData name="Alaa Itani" userId="ae7cdbf7-db99-4f1a-917a-8c61885d63ef" providerId="ADAL" clId="{0E2EB6BF-4C22-4FA2-BA9E-E2664D918B40}" dt="2020-06-02T23:08:25.746" v="2861" actId="2711"/>
          <ac:spMkLst>
            <pc:docMk/>
            <pc:sldMk cId="2555689092" sldId="256"/>
            <ac:spMk id="3" creationId="{DB96E0E4-69A4-4618-AF20-F135019BBB7D}"/>
          </ac:spMkLst>
        </pc:spChg>
      </pc:sldChg>
      <pc:sldChg chg="modSp mod setBg modClrScheme chgLayout">
        <pc:chgData name="Alaa Itani" userId="ae7cdbf7-db99-4f1a-917a-8c61885d63ef" providerId="ADAL" clId="{0E2EB6BF-4C22-4FA2-BA9E-E2664D918B40}" dt="2020-06-02T23:08:24.889" v="2860" actId="2711"/>
        <pc:sldMkLst>
          <pc:docMk/>
          <pc:sldMk cId="344896784" sldId="257"/>
        </pc:sldMkLst>
        <pc:spChg chg="mod">
          <ac:chgData name="Alaa Itani" userId="ae7cdbf7-db99-4f1a-917a-8c61885d63ef" providerId="ADAL" clId="{0E2EB6BF-4C22-4FA2-BA9E-E2664D918B40}" dt="2020-06-02T23:08:24.889" v="2860" actId="2711"/>
          <ac:spMkLst>
            <pc:docMk/>
            <pc:sldMk cId="344896784" sldId="257"/>
            <ac:spMk id="2" creationId="{90EA90AD-AE82-4AE9-8691-C356902FCE84}"/>
          </ac:spMkLst>
        </pc:spChg>
        <pc:spChg chg="mod">
          <ac:chgData name="Alaa Itani" userId="ae7cdbf7-db99-4f1a-917a-8c61885d63ef" providerId="ADAL" clId="{0E2EB6BF-4C22-4FA2-BA9E-E2664D918B40}" dt="2020-06-02T23:08:24.889" v="2860" actId="2711"/>
          <ac:spMkLst>
            <pc:docMk/>
            <pc:sldMk cId="344896784" sldId="257"/>
            <ac:spMk id="3" creationId="{664D090B-4722-4B7C-93DE-2B8EFD9BBE48}"/>
          </ac:spMkLst>
        </pc:spChg>
      </pc:sldChg>
      <pc:sldChg chg="modSp mod ord modNotesTx">
        <pc:chgData name="Alaa Itani" userId="ae7cdbf7-db99-4f1a-917a-8c61885d63ef" providerId="ADAL" clId="{0E2EB6BF-4C22-4FA2-BA9E-E2664D918B40}" dt="2020-06-02T23:10:16.901" v="3061" actId="20577"/>
        <pc:sldMkLst>
          <pc:docMk/>
          <pc:sldMk cId="2886478999" sldId="258"/>
        </pc:sldMkLst>
        <pc:spChg chg="mod">
          <ac:chgData name="Alaa Itani" userId="ae7cdbf7-db99-4f1a-917a-8c61885d63ef" providerId="ADAL" clId="{0E2EB6BF-4C22-4FA2-BA9E-E2664D918B40}" dt="2020-06-02T04:01:21.288" v="560" actId="113"/>
          <ac:spMkLst>
            <pc:docMk/>
            <pc:sldMk cId="2886478999" sldId="258"/>
            <ac:spMk id="2" creationId="{0008E3C0-C173-47D0-AAD6-1B890C970B31}"/>
          </ac:spMkLst>
        </pc:spChg>
      </pc:sldChg>
      <pc:sldChg chg="modSp mod modNotesTx">
        <pc:chgData name="Alaa Itani" userId="ae7cdbf7-db99-4f1a-917a-8c61885d63ef" providerId="ADAL" clId="{0E2EB6BF-4C22-4FA2-BA9E-E2664D918B40}" dt="2020-06-02T21:19:22.071" v="915" actId="20577"/>
        <pc:sldMkLst>
          <pc:docMk/>
          <pc:sldMk cId="1389803568" sldId="260"/>
        </pc:sldMkLst>
        <pc:spChg chg="mod">
          <ac:chgData name="Alaa Itani" userId="ae7cdbf7-db99-4f1a-917a-8c61885d63ef" providerId="ADAL" clId="{0E2EB6BF-4C22-4FA2-BA9E-E2664D918B40}" dt="2020-06-02T04:01:50.402" v="566" actId="113"/>
          <ac:spMkLst>
            <pc:docMk/>
            <pc:sldMk cId="1389803568" sldId="260"/>
            <ac:spMk id="2" creationId="{6CF1E703-09CF-4404-B67B-ACC064816468}"/>
          </ac:spMkLst>
        </pc:spChg>
        <pc:graphicFrameChg chg="mod">
          <ac:chgData name="Alaa Itani" userId="ae7cdbf7-db99-4f1a-917a-8c61885d63ef" providerId="ADAL" clId="{0E2EB6BF-4C22-4FA2-BA9E-E2664D918B40}" dt="2020-06-02T21:19:22.071" v="915" actId="20577"/>
          <ac:graphicFrameMkLst>
            <pc:docMk/>
            <pc:sldMk cId="1389803568" sldId="260"/>
            <ac:graphicFrameMk id="5" creationId="{90B1FC65-56E4-48D5-8C23-EEAD7018F191}"/>
          </ac:graphicFrameMkLst>
        </pc:graphicFrameChg>
      </pc:sldChg>
      <pc:sldChg chg="addSp delSp modSp mod modNotesTx">
        <pc:chgData name="Alaa Itani" userId="ae7cdbf7-db99-4f1a-917a-8c61885d63ef" providerId="ADAL" clId="{0E2EB6BF-4C22-4FA2-BA9E-E2664D918B40}" dt="2020-06-02T23:10:47.590" v="3136" actId="20577"/>
        <pc:sldMkLst>
          <pc:docMk/>
          <pc:sldMk cId="2891733504" sldId="262"/>
        </pc:sldMkLst>
        <pc:spChg chg="mod">
          <ac:chgData name="Alaa Itani" userId="ae7cdbf7-db99-4f1a-917a-8c61885d63ef" providerId="ADAL" clId="{0E2EB6BF-4C22-4FA2-BA9E-E2664D918B40}" dt="2020-06-02T04:01:27.110" v="561" actId="113"/>
          <ac:spMkLst>
            <pc:docMk/>
            <pc:sldMk cId="2891733504" sldId="262"/>
            <ac:spMk id="2" creationId="{079A3689-0630-41A3-8C5C-63AFFCC2FE7D}"/>
          </ac:spMkLst>
        </pc:spChg>
        <pc:spChg chg="add mod">
          <ac:chgData name="Alaa Itani" userId="ae7cdbf7-db99-4f1a-917a-8c61885d63ef" providerId="ADAL" clId="{0E2EB6BF-4C22-4FA2-BA9E-E2664D918B40}" dt="2020-06-02T23:05:23.410" v="2840" actId="12"/>
          <ac:spMkLst>
            <pc:docMk/>
            <pc:sldMk cId="2891733504" sldId="262"/>
            <ac:spMk id="3" creationId="{0585DCB3-5F78-4EC9-96A8-120CDD9044F3}"/>
          </ac:spMkLst>
        </pc:spChg>
        <pc:spChg chg="add mod">
          <ac:chgData name="Alaa Itani" userId="ae7cdbf7-db99-4f1a-917a-8c61885d63ef" providerId="ADAL" clId="{0E2EB6BF-4C22-4FA2-BA9E-E2664D918B40}" dt="2020-06-02T23:05:01.342" v="2836" actId="14100"/>
          <ac:spMkLst>
            <pc:docMk/>
            <pc:sldMk cId="2891733504" sldId="262"/>
            <ac:spMk id="4" creationId="{CCD7D3F6-515D-4DE5-A7A6-66EAD336C0DE}"/>
          </ac:spMkLst>
        </pc:spChg>
        <pc:spChg chg="del mod">
          <ac:chgData name="Alaa Itani" userId="ae7cdbf7-db99-4f1a-917a-8c61885d63ef" providerId="ADAL" clId="{0E2EB6BF-4C22-4FA2-BA9E-E2664D918B40}" dt="2020-06-02T23:02:23.627" v="2799" actId="478"/>
          <ac:spMkLst>
            <pc:docMk/>
            <pc:sldMk cId="2891733504" sldId="262"/>
            <ac:spMk id="5" creationId="{DC1F5F76-9473-4CD3-8A7A-379460FB47CD}"/>
          </ac:spMkLst>
        </pc:spChg>
        <pc:spChg chg="add mod">
          <ac:chgData name="Alaa Itani" userId="ae7cdbf7-db99-4f1a-917a-8c61885d63ef" providerId="ADAL" clId="{0E2EB6BF-4C22-4FA2-BA9E-E2664D918B40}" dt="2020-06-02T23:05:32.667" v="2844" actId="12"/>
          <ac:spMkLst>
            <pc:docMk/>
            <pc:sldMk cId="2891733504" sldId="262"/>
            <ac:spMk id="6" creationId="{771082D0-7824-4DE3-B70E-1ED403070342}"/>
          </ac:spMkLst>
        </pc:spChg>
        <pc:spChg chg="add mod">
          <ac:chgData name="Alaa Itani" userId="ae7cdbf7-db99-4f1a-917a-8c61885d63ef" providerId="ADAL" clId="{0E2EB6BF-4C22-4FA2-BA9E-E2664D918B40}" dt="2020-06-02T23:04:31.034" v="2830" actId="1076"/>
          <ac:spMkLst>
            <pc:docMk/>
            <pc:sldMk cId="2891733504" sldId="262"/>
            <ac:spMk id="7" creationId="{DCCDC943-BC88-4C31-8E92-2982C8D9A3C3}"/>
          </ac:spMkLst>
        </pc:spChg>
        <pc:spChg chg="add mod">
          <ac:chgData name="Alaa Itani" userId="ae7cdbf7-db99-4f1a-917a-8c61885d63ef" providerId="ADAL" clId="{0E2EB6BF-4C22-4FA2-BA9E-E2664D918B40}" dt="2020-06-02T23:05:38.524" v="2845" actId="12"/>
          <ac:spMkLst>
            <pc:docMk/>
            <pc:sldMk cId="2891733504" sldId="262"/>
            <ac:spMk id="12" creationId="{303CA7CC-4D0D-4CE4-9843-820158055898}"/>
          </ac:spMkLst>
        </pc:spChg>
        <pc:spChg chg="add mod">
          <ac:chgData name="Alaa Itani" userId="ae7cdbf7-db99-4f1a-917a-8c61885d63ef" providerId="ADAL" clId="{0E2EB6BF-4C22-4FA2-BA9E-E2664D918B40}" dt="2020-06-02T23:05:05.966" v="2839" actId="14100"/>
          <ac:spMkLst>
            <pc:docMk/>
            <pc:sldMk cId="2891733504" sldId="262"/>
            <ac:spMk id="13" creationId="{BB7F818F-41AD-43C5-B3EA-48BE24276D13}"/>
          </ac:spMkLst>
        </pc:spChg>
        <pc:spChg chg="add mod">
          <ac:chgData name="Alaa Itani" userId="ae7cdbf7-db99-4f1a-917a-8c61885d63ef" providerId="ADAL" clId="{0E2EB6BF-4C22-4FA2-BA9E-E2664D918B40}" dt="2020-06-02T23:05:50.309" v="2847" actId="14100"/>
          <ac:spMkLst>
            <pc:docMk/>
            <pc:sldMk cId="2891733504" sldId="262"/>
            <ac:spMk id="14" creationId="{044820A1-7366-40D7-B0B6-45AF842A81CE}"/>
          </ac:spMkLst>
        </pc:spChg>
        <pc:spChg chg="add mod">
          <ac:chgData name="Alaa Itani" userId="ae7cdbf7-db99-4f1a-917a-8c61885d63ef" providerId="ADAL" clId="{0E2EB6BF-4C22-4FA2-BA9E-E2664D918B40}" dt="2020-06-02T23:06:13.907" v="2849" actId="20577"/>
          <ac:spMkLst>
            <pc:docMk/>
            <pc:sldMk cId="2891733504" sldId="262"/>
            <ac:spMk id="15" creationId="{67B5B9E0-7F9A-4DCA-A2FF-4DCB85F5EF1C}"/>
          </ac:spMkLst>
        </pc:spChg>
        <pc:picChg chg="mod">
          <ac:chgData name="Alaa Itani" userId="ae7cdbf7-db99-4f1a-917a-8c61885d63ef" providerId="ADAL" clId="{0E2EB6BF-4C22-4FA2-BA9E-E2664D918B40}" dt="2020-06-02T23:04:20.831" v="2829" actId="1076"/>
          <ac:picMkLst>
            <pc:docMk/>
            <pc:sldMk cId="2891733504" sldId="262"/>
            <ac:picMk id="1026" creationId="{AFC5CCC0-B703-49B3-8D2F-3C4BAF50CE8C}"/>
          </ac:picMkLst>
        </pc:picChg>
        <pc:cxnChg chg="mod">
          <ac:chgData name="Alaa Itani" userId="ae7cdbf7-db99-4f1a-917a-8c61885d63ef" providerId="ADAL" clId="{0E2EB6BF-4C22-4FA2-BA9E-E2664D918B40}" dt="2020-06-02T23:04:31.034" v="2830" actId="1076"/>
          <ac:cxnSpMkLst>
            <pc:docMk/>
            <pc:sldMk cId="2891733504" sldId="262"/>
            <ac:cxnSpMk id="8" creationId="{11259EA2-3E33-4ED9-BBB8-EB2F604FF576}"/>
          </ac:cxnSpMkLst>
        </pc:cxnChg>
        <pc:cxnChg chg="mod">
          <ac:chgData name="Alaa Itani" userId="ae7cdbf7-db99-4f1a-917a-8c61885d63ef" providerId="ADAL" clId="{0E2EB6BF-4C22-4FA2-BA9E-E2664D918B40}" dt="2020-06-02T23:04:31.034" v="2830" actId="1076"/>
          <ac:cxnSpMkLst>
            <pc:docMk/>
            <pc:sldMk cId="2891733504" sldId="262"/>
            <ac:cxnSpMk id="9" creationId="{820413D5-831D-452A-8291-7E51ECE516A3}"/>
          </ac:cxnSpMkLst>
        </pc:cxnChg>
        <pc:cxnChg chg="mod">
          <ac:chgData name="Alaa Itani" userId="ae7cdbf7-db99-4f1a-917a-8c61885d63ef" providerId="ADAL" clId="{0E2EB6BF-4C22-4FA2-BA9E-E2664D918B40}" dt="2020-06-02T23:04:31.034" v="2830" actId="1076"/>
          <ac:cxnSpMkLst>
            <pc:docMk/>
            <pc:sldMk cId="2891733504" sldId="262"/>
            <ac:cxnSpMk id="10" creationId="{E720440A-80F9-4DBB-8EF0-E3148F67F210}"/>
          </ac:cxnSpMkLst>
        </pc:cxnChg>
        <pc:cxnChg chg="mod">
          <ac:chgData name="Alaa Itani" userId="ae7cdbf7-db99-4f1a-917a-8c61885d63ef" providerId="ADAL" clId="{0E2EB6BF-4C22-4FA2-BA9E-E2664D918B40}" dt="2020-06-02T23:04:31.034" v="2830" actId="1076"/>
          <ac:cxnSpMkLst>
            <pc:docMk/>
            <pc:sldMk cId="2891733504" sldId="262"/>
            <ac:cxnSpMk id="11" creationId="{EC097CC4-A75F-46DB-9874-841EE9BCA6F5}"/>
          </ac:cxnSpMkLst>
        </pc:cxnChg>
      </pc:sldChg>
      <pc:sldChg chg="modSp mod modAnim modNotesTx">
        <pc:chgData name="Alaa Itani" userId="ae7cdbf7-db99-4f1a-917a-8c61885d63ef" providerId="ADAL" clId="{0E2EB6BF-4C22-4FA2-BA9E-E2664D918B40}" dt="2020-06-03T04:21:34.523" v="5393" actId="20577"/>
        <pc:sldMkLst>
          <pc:docMk/>
          <pc:sldMk cId="838074185" sldId="267"/>
        </pc:sldMkLst>
        <pc:spChg chg="mod">
          <ac:chgData name="Alaa Itani" userId="ae7cdbf7-db99-4f1a-917a-8c61885d63ef" providerId="ADAL" clId="{0E2EB6BF-4C22-4FA2-BA9E-E2664D918B40}" dt="2020-06-02T04:01:31.946" v="562" actId="113"/>
          <ac:spMkLst>
            <pc:docMk/>
            <pc:sldMk cId="838074185" sldId="267"/>
            <ac:spMk id="2" creationId="{B6C6DE6E-6550-4E9F-9341-52092A8D4EA7}"/>
          </ac:spMkLst>
        </pc:spChg>
        <pc:spChg chg="mod">
          <ac:chgData name="Alaa Itani" userId="ae7cdbf7-db99-4f1a-917a-8c61885d63ef" providerId="ADAL" clId="{0E2EB6BF-4C22-4FA2-BA9E-E2664D918B40}" dt="2020-06-02T22:55:06.389" v="2593" actId="255"/>
          <ac:spMkLst>
            <pc:docMk/>
            <pc:sldMk cId="838074185" sldId="267"/>
            <ac:spMk id="3" creationId="{484D55E9-BC62-45BE-B2C6-98EB231913D5}"/>
          </ac:spMkLst>
        </pc:spChg>
        <pc:graphicFrameChg chg="mod">
          <ac:chgData name="Alaa Itani" userId="ae7cdbf7-db99-4f1a-917a-8c61885d63ef" providerId="ADAL" clId="{0E2EB6BF-4C22-4FA2-BA9E-E2664D918B40}" dt="2020-06-02T03:57:05.983" v="526" actId="2711"/>
          <ac:graphicFrameMkLst>
            <pc:docMk/>
            <pc:sldMk cId="838074185" sldId="267"/>
            <ac:graphicFrameMk id="4" creationId="{440DD03B-25ED-4D25-B78B-A53F3A3FBF62}"/>
          </ac:graphicFrameMkLst>
        </pc:graphicFrameChg>
      </pc:sldChg>
      <pc:sldChg chg="addSp delSp modSp mod modNotesTx">
        <pc:chgData name="Alaa Itani" userId="ae7cdbf7-db99-4f1a-917a-8c61885d63ef" providerId="ADAL" clId="{0E2EB6BF-4C22-4FA2-BA9E-E2664D918B40}" dt="2020-06-02T19:40:39.304" v="847" actId="20577"/>
        <pc:sldMkLst>
          <pc:docMk/>
          <pc:sldMk cId="1381411459" sldId="275"/>
        </pc:sldMkLst>
        <pc:spChg chg="mod">
          <ac:chgData name="Alaa Itani" userId="ae7cdbf7-db99-4f1a-917a-8c61885d63ef" providerId="ADAL" clId="{0E2EB6BF-4C22-4FA2-BA9E-E2664D918B40}" dt="2020-06-02T04:01:37.036" v="563" actId="113"/>
          <ac:spMkLst>
            <pc:docMk/>
            <pc:sldMk cId="1381411459" sldId="275"/>
            <ac:spMk id="2" creationId="{C3CD449D-3B95-4FCF-A322-724FDC0534B3}"/>
          </ac:spMkLst>
        </pc:spChg>
        <pc:spChg chg="add del mod">
          <ac:chgData name="Alaa Itani" userId="ae7cdbf7-db99-4f1a-917a-8c61885d63ef" providerId="ADAL" clId="{0E2EB6BF-4C22-4FA2-BA9E-E2664D918B40}" dt="2020-06-02T18:00:53.055" v="682" actId="21"/>
          <ac:spMkLst>
            <pc:docMk/>
            <pc:sldMk cId="1381411459" sldId="275"/>
            <ac:spMk id="3" creationId="{6C32AA9C-CE2E-49B7-A714-F985C49FC44B}"/>
          </ac:spMkLst>
        </pc:spChg>
        <pc:spChg chg="add del mod">
          <ac:chgData name="Alaa Itani" userId="ae7cdbf7-db99-4f1a-917a-8c61885d63ef" providerId="ADAL" clId="{0E2EB6BF-4C22-4FA2-BA9E-E2664D918B40}" dt="2020-06-02T18:00:44.415" v="681" actId="478"/>
          <ac:spMkLst>
            <pc:docMk/>
            <pc:sldMk cId="1381411459" sldId="275"/>
            <ac:spMk id="5" creationId="{22896C71-1080-4FA1-B27C-03823265DD98}"/>
          </ac:spMkLst>
        </pc:spChg>
        <pc:graphicFrameChg chg="mod">
          <ac:chgData name="Alaa Itani" userId="ae7cdbf7-db99-4f1a-917a-8c61885d63ef" providerId="ADAL" clId="{0E2EB6BF-4C22-4FA2-BA9E-E2664D918B40}" dt="2020-06-02T18:01:26.805" v="688"/>
          <ac:graphicFrameMkLst>
            <pc:docMk/>
            <pc:sldMk cId="1381411459" sldId="275"/>
            <ac:graphicFrameMk id="6" creationId="{86BEA8E9-3028-4261-A118-C5EF8E338D4E}"/>
          </ac:graphicFrameMkLst>
        </pc:graphicFrameChg>
        <pc:graphicFrameChg chg="mod">
          <ac:chgData name="Alaa Itani" userId="ae7cdbf7-db99-4f1a-917a-8c61885d63ef" providerId="ADAL" clId="{0E2EB6BF-4C22-4FA2-BA9E-E2664D918B40}" dt="2020-06-02T03:58:24.941" v="531" actId="2711"/>
          <ac:graphicFrameMkLst>
            <pc:docMk/>
            <pc:sldMk cId="1381411459" sldId="275"/>
            <ac:graphicFrameMk id="7" creationId="{4C24C8C7-3794-44DB-A44E-F6BAE5922AD0}"/>
          </ac:graphicFrameMkLst>
        </pc:graphicFrameChg>
      </pc:sldChg>
      <pc:sldChg chg="modSp mod">
        <pc:chgData name="Alaa Itani" userId="ae7cdbf7-db99-4f1a-917a-8c61885d63ef" providerId="ADAL" clId="{0E2EB6BF-4C22-4FA2-BA9E-E2664D918B40}" dt="2020-06-02T17:59:03" v="668" actId="27349"/>
        <pc:sldMkLst>
          <pc:docMk/>
          <pc:sldMk cId="1830371517" sldId="285"/>
        </pc:sldMkLst>
        <pc:spChg chg="mod">
          <ac:chgData name="Alaa Itani" userId="ae7cdbf7-db99-4f1a-917a-8c61885d63ef" providerId="ADAL" clId="{0E2EB6BF-4C22-4FA2-BA9E-E2664D918B40}" dt="2020-06-02T04:01:06.918" v="556" actId="113"/>
          <ac:spMkLst>
            <pc:docMk/>
            <pc:sldMk cId="1830371517" sldId="285"/>
            <ac:spMk id="2" creationId="{1C5437ED-EF9F-41A4-AFE4-27091D44DDD7}"/>
          </ac:spMkLst>
        </pc:spChg>
        <pc:graphicFrameChg chg="mod">
          <ac:chgData name="Alaa Itani" userId="ae7cdbf7-db99-4f1a-917a-8c61885d63ef" providerId="ADAL" clId="{0E2EB6BF-4C22-4FA2-BA9E-E2664D918B40}" dt="2020-06-02T17:59:03" v="668" actId="27349"/>
          <ac:graphicFrameMkLst>
            <pc:docMk/>
            <pc:sldMk cId="1830371517" sldId="285"/>
            <ac:graphicFrameMk id="6" creationId="{A8009414-6F7A-4297-9D02-982791938FDF}"/>
          </ac:graphicFrameMkLst>
        </pc:graphicFrameChg>
      </pc:sldChg>
      <pc:sldChg chg="modSp mod modNotesTx">
        <pc:chgData name="Alaa Itani" userId="ae7cdbf7-db99-4f1a-917a-8c61885d63ef" providerId="ADAL" clId="{0E2EB6BF-4C22-4FA2-BA9E-E2664D918B40}" dt="2020-06-02T23:08:21.959" v="2859" actId="2711"/>
        <pc:sldMkLst>
          <pc:docMk/>
          <pc:sldMk cId="1746140459" sldId="291"/>
        </pc:sldMkLst>
        <pc:spChg chg="mod ord">
          <ac:chgData name="Alaa Itani" userId="ae7cdbf7-db99-4f1a-917a-8c61885d63ef" providerId="ADAL" clId="{0E2EB6BF-4C22-4FA2-BA9E-E2664D918B40}" dt="2020-06-02T23:08:21.959" v="2859" actId="2711"/>
          <ac:spMkLst>
            <pc:docMk/>
            <pc:sldMk cId="1746140459" sldId="291"/>
            <ac:spMk id="2" creationId="{4FE81991-6E65-4F12-8277-55AFB3675993}"/>
          </ac:spMkLst>
        </pc:spChg>
        <pc:spChg chg="mod">
          <ac:chgData name="Alaa Itani" userId="ae7cdbf7-db99-4f1a-917a-8c61885d63ef" providerId="ADAL" clId="{0E2EB6BF-4C22-4FA2-BA9E-E2664D918B40}" dt="2020-06-02T23:08:21.959" v="2859" actId="2711"/>
          <ac:spMkLst>
            <pc:docMk/>
            <pc:sldMk cId="1746140459" sldId="291"/>
            <ac:spMk id="3" creationId="{0E30F810-1FE1-4D7A-B106-EFE723679BC9}"/>
          </ac:spMkLst>
        </pc:spChg>
        <pc:spChg chg="mod">
          <ac:chgData name="Alaa Itani" userId="ae7cdbf7-db99-4f1a-917a-8c61885d63ef" providerId="ADAL" clId="{0E2EB6BF-4C22-4FA2-BA9E-E2664D918B40}" dt="2020-06-02T23:08:18.026" v="2858" actId="2711"/>
          <ac:spMkLst>
            <pc:docMk/>
            <pc:sldMk cId="1746140459" sldId="291"/>
            <ac:spMk id="5" creationId="{F2455A8E-0263-493C-B859-BD7059370495}"/>
          </ac:spMkLst>
        </pc:spChg>
        <pc:picChg chg="mod">
          <ac:chgData name="Alaa Itani" userId="ae7cdbf7-db99-4f1a-917a-8c61885d63ef" providerId="ADAL" clId="{0E2EB6BF-4C22-4FA2-BA9E-E2664D918B40}" dt="2020-06-02T03:54:15.055" v="493" actId="1076"/>
          <ac:picMkLst>
            <pc:docMk/>
            <pc:sldMk cId="1746140459" sldId="291"/>
            <ac:picMk id="4" creationId="{75888DEE-5649-46FE-A0F4-1192B69B7105}"/>
          </ac:picMkLst>
        </pc:picChg>
      </pc:sldChg>
      <pc:sldChg chg="modSp mod setBg modClrScheme chgLayout modNotesTx">
        <pc:chgData name="Alaa Itani" userId="ae7cdbf7-db99-4f1a-917a-8c61885d63ef" providerId="ADAL" clId="{0E2EB6BF-4C22-4FA2-BA9E-E2664D918B40}" dt="2020-06-03T04:22:59.405" v="5418" actId="20577"/>
        <pc:sldMkLst>
          <pc:docMk/>
          <pc:sldMk cId="2583049961" sldId="292"/>
        </pc:sldMkLst>
        <pc:spChg chg="mod">
          <ac:chgData name="Alaa Itani" userId="ae7cdbf7-db99-4f1a-917a-8c61885d63ef" providerId="ADAL" clId="{0E2EB6BF-4C22-4FA2-BA9E-E2664D918B40}" dt="2020-06-02T23:08:31.330" v="2863" actId="2711"/>
          <ac:spMkLst>
            <pc:docMk/>
            <pc:sldMk cId="2583049961" sldId="292"/>
            <ac:spMk id="2" creationId="{89745EE4-6C6F-4B09-8DA6-A5138BF403F6}"/>
          </ac:spMkLst>
        </pc:spChg>
        <pc:graphicFrameChg chg="mod modGraphic">
          <ac:chgData name="Alaa Itani" userId="ae7cdbf7-db99-4f1a-917a-8c61885d63ef" providerId="ADAL" clId="{0E2EB6BF-4C22-4FA2-BA9E-E2664D918B40}" dt="2020-06-02T23:07:26.314" v="2853" actId="2711"/>
          <ac:graphicFrameMkLst>
            <pc:docMk/>
            <pc:sldMk cId="2583049961" sldId="292"/>
            <ac:graphicFrameMk id="8" creationId="{2D5330CD-E6A4-43D9-A98E-49CEFA38EA20}"/>
          </ac:graphicFrameMkLst>
        </pc:graphicFrameChg>
      </pc:sldChg>
      <pc:sldChg chg="modSp mod">
        <pc:chgData name="Alaa Itani" userId="ae7cdbf7-db99-4f1a-917a-8c61885d63ef" providerId="ADAL" clId="{0E2EB6BF-4C22-4FA2-BA9E-E2664D918B40}" dt="2020-06-02T04:05:37.665" v="617" actId="403"/>
        <pc:sldMkLst>
          <pc:docMk/>
          <pc:sldMk cId="2045210801" sldId="294"/>
        </pc:sldMkLst>
        <pc:spChg chg="mod">
          <ac:chgData name="Alaa Itani" userId="ae7cdbf7-db99-4f1a-917a-8c61885d63ef" providerId="ADAL" clId="{0E2EB6BF-4C22-4FA2-BA9E-E2664D918B40}" dt="2020-06-02T04:01:41.586" v="564" actId="113"/>
          <ac:spMkLst>
            <pc:docMk/>
            <pc:sldMk cId="2045210801" sldId="294"/>
            <ac:spMk id="2" creationId="{D8FF5496-BED5-4A14-87CF-455F701D0CE5}"/>
          </ac:spMkLst>
        </pc:spChg>
        <pc:graphicFrameChg chg="mod">
          <ac:chgData name="Alaa Itani" userId="ae7cdbf7-db99-4f1a-917a-8c61885d63ef" providerId="ADAL" clId="{0E2EB6BF-4C22-4FA2-BA9E-E2664D918B40}" dt="2020-06-02T04:05:37.665" v="617" actId="403"/>
          <ac:graphicFrameMkLst>
            <pc:docMk/>
            <pc:sldMk cId="2045210801" sldId="294"/>
            <ac:graphicFrameMk id="13" creationId="{255AF0BD-C817-47C0-803E-8746DF8C5D57}"/>
          </ac:graphicFrameMkLst>
        </pc:graphicFrameChg>
      </pc:sldChg>
      <pc:sldChg chg="modSp mod ord">
        <pc:chgData name="Alaa Itani" userId="ae7cdbf7-db99-4f1a-917a-8c61885d63ef" providerId="ADAL" clId="{0E2EB6BF-4C22-4FA2-BA9E-E2664D918B40}" dt="2020-06-02T16:11:47.718" v="630"/>
        <pc:sldMkLst>
          <pc:docMk/>
          <pc:sldMk cId="843721522" sldId="297"/>
        </pc:sldMkLst>
        <pc:spChg chg="mod">
          <ac:chgData name="Alaa Itani" userId="ae7cdbf7-db99-4f1a-917a-8c61885d63ef" providerId="ADAL" clId="{0E2EB6BF-4C22-4FA2-BA9E-E2664D918B40}" dt="2020-06-02T04:01:15.845" v="558" actId="113"/>
          <ac:spMkLst>
            <pc:docMk/>
            <pc:sldMk cId="843721522" sldId="297"/>
            <ac:spMk id="2" creationId="{99A28496-2F74-42BE-8319-9B9500C2A0FB}"/>
          </ac:spMkLst>
        </pc:spChg>
      </pc:sldChg>
      <pc:sldChg chg="modSp mod">
        <pc:chgData name="Alaa Itani" userId="ae7cdbf7-db99-4f1a-917a-8c61885d63ef" providerId="ADAL" clId="{0E2EB6BF-4C22-4FA2-BA9E-E2664D918B40}" dt="2020-06-02T04:00:47.096" v="554" actId="2711"/>
        <pc:sldMkLst>
          <pc:docMk/>
          <pc:sldMk cId="1951546259" sldId="301"/>
        </pc:sldMkLst>
        <pc:spChg chg="mod">
          <ac:chgData name="Alaa Itani" userId="ae7cdbf7-db99-4f1a-917a-8c61885d63ef" providerId="ADAL" clId="{0E2EB6BF-4C22-4FA2-BA9E-E2664D918B40}" dt="2020-06-02T04:00:47.096" v="554" actId="2711"/>
          <ac:spMkLst>
            <pc:docMk/>
            <pc:sldMk cId="1951546259" sldId="301"/>
            <ac:spMk id="3" creationId="{E1A0360A-E561-4D65-8035-BEEAE14B3F46}"/>
          </ac:spMkLst>
        </pc:spChg>
      </pc:sldChg>
      <pc:sldChg chg="modSp mod">
        <pc:chgData name="Alaa Itani" userId="ae7cdbf7-db99-4f1a-917a-8c61885d63ef" providerId="ADAL" clId="{0E2EB6BF-4C22-4FA2-BA9E-E2664D918B40}" dt="2020-06-02T04:07:17.733" v="623" actId="20577"/>
        <pc:sldMkLst>
          <pc:docMk/>
          <pc:sldMk cId="533112954" sldId="302"/>
        </pc:sldMkLst>
        <pc:spChg chg="mod">
          <ac:chgData name="Alaa Itani" userId="ae7cdbf7-db99-4f1a-917a-8c61885d63ef" providerId="ADAL" clId="{0E2EB6BF-4C22-4FA2-BA9E-E2664D918B40}" dt="2020-06-02T04:07:17.733" v="623" actId="20577"/>
          <ac:spMkLst>
            <pc:docMk/>
            <pc:sldMk cId="533112954" sldId="302"/>
            <ac:spMk id="22" creationId="{BE7A68A2-A0B3-4398-81A9-FAC24878347B}"/>
          </ac:spMkLst>
        </pc:spChg>
        <pc:graphicFrameChg chg="mod">
          <ac:chgData name="Alaa Itani" userId="ae7cdbf7-db99-4f1a-917a-8c61885d63ef" providerId="ADAL" clId="{0E2EB6BF-4C22-4FA2-BA9E-E2664D918B40}" dt="2020-06-02T04:00:25.875" v="550"/>
          <ac:graphicFrameMkLst>
            <pc:docMk/>
            <pc:sldMk cId="533112954" sldId="302"/>
            <ac:graphicFrameMk id="11" creationId="{40EBD830-B18D-4EC8-B286-0DA41C2B27D0}"/>
          </ac:graphicFrameMkLst>
        </pc:graphicFrameChg>
      </pc:sldChg>
      <pc:sldChg chg="addSp delSp modSp new del mod modClrScheme chgLayout">
        <pc:chgData name="Alaa Itani" userId="ae7cdbf7-db99-4f1a-917a-8c61885d63ef" providerId="ADAL" clId="{0E2EB6BF-4C22-4FA2-BA9E-E2664D918B40}" dt="2020-06-02T17:59:25.014" v="669" actId="47"/>
        <pc:sldMkLst>
          <pc:docMk/>
          <pc:sldMk cId="173717801" sldId="303"/>
        </pc:sldMkLst>
        <pc:spChg chg="add del">
          <ac:chgData name="Alaa Itani" userId="ae7cdbf7-db99-4f1a-917a-8c61885d63ef" providerId="ADAL" clId="{0E2EB6BF-4C22-4FA2-BA9E-E2664D918B40}" dt="2020-06-02T17:58:39.946" v="664" actId="26606"/>
          <ac:spMkLst>
            <pc:docMk/>
            <pc:sldMk cId="173717801" sldId="303"/>
            <ac:spMk id="2" creationId="{86A18C10-0EAC-42DF-BC12-6E9709265B3E}"/>
          </ac:spMkLst>
        </pc:spChg>
        <pc:spChg chg="add del mod">
          <ac:chgData name="Alaa Itani" userId="ae7cdbf7-db99-4f1a-917a-8c61885d63ef" providerId="ADAL" clId="{0E2EB6BF-4C22-4FA2-BA9E-E2664D918B40}" dt="2020-06-02T17:58:39.946" v="664" actId="26606"/>
          <ac:spMkLst>
            <pc:docMk/>
            <pc:sldMk cId="173717801" sldId="303"/>
            <ac:spMk id="3" creationId="{47D524B2-F91C-4720-B868-1B6DA088E3BC}"/>
          </ac:spMkLst>
        </pc:spChg>
        <pc:spChg chg="add del mod">
          <ac:chgData name="Alaa Itani" userId="ae7cdbf7-db99-4f1a-917a-8c61885d63ef" providerId="ADAL" clId="{0E2EB6BF-4C22-4FA2-BA9E-E2664D918B40}" dt="2020-06-02T17:58:39.896" v="663" actId="26606"/>
          <ac:spMkLst>
            <pc:docMk/>
            <pc:sldMk cId="173717801" sldId="303"/>
            <ac:spMk id="9" creationId="{6CC12C4B-F13B-489C-9EE9-66EECAFC5A09}"/>
          </ac:spMkLst>
        </pc:spChg>
        <pc:spChg chg="add mod">
          <ac:chgData name="Alaa Itani" userId="ae7cdbf7-db99-4f1a-917a-8c61885d63ef" providerId="ADAL" clId="{0E2EB6BF-4C22-4FA2-BA9E-E2664D918B40}" dt="2020-06-02T17:58:39.946" v="664" actId="26606"/>
          <ac:spMkLst>
            <pc:docMk/>
            <pc:sldMk cId="173717801" sldId="303"/>
            <ac:spMk id="11" creationId="{66FF321B-28EA-47BB-9ACD-D007356F64F7}"/>
          </ac:spMkLst>
        </pc:spChg>
        <pc:graphicFrameChg chg="add del mod">
          <ac:chgData name="Alaa Itani" userId="ae7cdbf7-db99-4f1a-917a-8c61885d63ef" providerId="ADAL" clId="{0E2EB6BF-4C22-4FA2-BA9E-E2664D918B40}" dt="2020-06-02T17:58:39.896" v="663" actId="26606"/>
          <ac:graphicFrameMkLst>
            <pc:docMk/>
            <pc:sldMk cId="173717801" sldId="303"/>
            <ac:graphicFrameMk id="5" creationId="{83CA69A6-18B7-49D9-AFB7-CAF9C57E4CE3}"/>
          </ac:graphicFrameMkLst>
        </pc:graphicFrameChg>
        <pc:graphicFrameChg chg="add mod">
          <ac:chgData name="Alaa Itani" userId="ae7cdbf7-db99-4f1a-917a-8c61885d63ef" providerId="ADAL" clId="{0E2EB6BF-4C22-4FA2-BA9E-E2664D918B40}" dt="2020-06-02T17:58:39.946" v="664" actId="26606"/>
          <ac:graphicFrameMkLst>
            <pc:docMk/>
            <pc:sldMk cId="173717801" sldId="303"/>
            <ac:graphicFrameMk id="12" creationId="{45BB30A5-B59A-4128-89AC-FE868ACA2F2E}"/>
          </ac:graphicFrameMkLst>
        </pc:graphicFrameChg>
      </pc:sldChg>
      <pc:sldChg chg="addSp delSp modSp new del mod modClrScheme chgLayout">
        <pc:chgData name="Alaa Itani" userId="ae7cdbf7-db99-4f1a-917a-8c61885d63ef" providerId="ADAL" clId="{0E2EB6BF-4C22-4FA2-BA9E-E2664D918B40}" dt="2020-06-02T17:56:11.991" v="648" actId="47"/>
        <pc:sldMkLst>
          <pc:docMk/>
          <pc:sldMk cId="1364665952" sldId="303"/>
        </pc:sldMkLst>
        <pc:spChg chg="del">
          <ac:chgData name="Alaa Itani" userId="ae7cdbf7-db99-4f1a-917a-8c61885d63ef" providerId="ADAL" clId="{0E2EB6BF-4C22-4FA2-BA9E-E2664D918B40}" dt="2020-06-02T17:52:07.232" v="638" actId="26606"/>
          <ac:spMkLst>
            <pc:docMk/>
            <pc:sldMk cId="1364665952" sldId="303"/>
            <ac:spMk id="2" creationId="{BD7A1C65-688A-42ED-9878-1E5ECE43C076}"/>
          </ac:spMkLst>
        </pc:spChg>
        <pc:spChg chg="del mod">
          <ac:chgData name="Alaa Itani" userId="ae7cdbf7-db99-4f1a-917a-8c61885d63ef" providerId="ADAL" clId="{0E2EB6BF-4C22-4FA2-BA9E-E2664D918B40}" dt="2020-06-02T17:52:07.232" v="638" actId="26606"/>
          <ac:spMkLst>
            <pc:docMk/>
            <pc:sldMk cId="1364665952" sldId="303"/>
            <ac:spMk id="3" creationId="{E2680AD2-2ED0-4CDD-B90C-27D214C138EA}"/>
          </ac:spMkLst>
        </pc:spChg>
        <pc:spChg chg="add mod">
          <ac:chgData name="Alaa Itani" userId="ae7cdbf7-db99-4f1a-917a-8c61885d63ef" providerId="ADAL" clId="{0E2EB6BF-4C22-4FA2-BA9E-E2664D918B40}" dt="2020-06-02T17:52:07.232" v="638" actId="26606"/>
          <ac:spMkLst>
            <pc:docMk/>
            <pc:sldMk cId="1364665952" sldId="303"/>
            <ac:spMk id="9" creationId="{117C3D3E-EABB-46EB-9FB0-D627B7A4871B}"/>
          </ac:spMkLst>
        </pc:spChg>
        <pc:graphicFrameChg chg="add mod">
          <ac:chgData name="Alaa Itani" userId="ae7cdbf7-db99-4f1a-917a-8c61885d63ef" providerId="ADAL" clId="{0E2EB6BF-4C22-4FA2-BA9E-E2664D918B40}" dt="2020-06-02T17:52:07.232" v="638" actId="26606"/>
          <ac:graphicFrameMkLst>
            <pc:docMk/>
            <pc:sldMk cId="1364665952" sldId="303"/>
            <ac:graphicFrameMk id="5" creationId="{04419415-728A-4829-9F79-F8706109374D}"/>
          </ac:graphicFrameMkLst>
        </pc:graphicFrameChg>
      </pc:sldChg>
      <pc:sldChg chg="addSp delSp modSp new mod modClrScheme chgLayout modNotesTx">
        <pc:chgData name="Alaa Itani" userId="ae7cdbf7-db99-4f1a-917a-8c61885d63ef" providerId="ADAL" clId="{0E2EB6BF-4C22-4FA2-BA9E-E2664D918B40}" dt="2020-06-03T04:16:44.949" v="5382" actId="2711"/>
        <pc:sldMkLst>
          <pc:docMk/>
          <pc:sldMk cId="2328309891" sldId="303"/>
        </pc:sldMkLst>
        <pc:spChg chg="mod">
          <ac:chgData name="Alaa Itani" userId="ae7cdbf7-db99-4f1a-917a-8c61885d63ef" providerId="ADAL" clId="{0E2EB6BF-4C22-4FA2-BA9E-E2664D918B40}" dt="2020-06-03T04:16:44.949" v="5382" actId="2711"/>
          <ac:spMkLst>
            <pc:docMk/>
            <pc:sldMk cId="2328309891" sldId="303"/>
            <ac:spMk id="2" creationId="{9DBF4F72-5550-479A-96D3-F04B4CA4AAF5}"/>
          </ac:spMkLst>
        </pc:spChg>
        <pc:spChg chg="del mod">
          <ac:chgData name="Alaa Itani" userId="ae7cdbf7-db99-4f1a-917a-8c61885d63ef" providerId="ADAL" clId="{0E2EB6BF-4C22-4FA2-BA9E-E2664D918B40}" dt="2020-06-03T03:57:44.853" v="5028" actId="26606"/>
          <ac:spMkLst>
            <pc:docMk/>
            <pc:sldMk cId="2328309891" sldId="303"/>
            <ac:spMk id="3" creationId="{2AFF7FA7-BCB8-44C9-B120-56A01411C77B}"/>
          </ac:spMkLst>
        </pc:spChg>
        <pc:graphicFrameChg chg="add mod modGraphic">
          <ac:chgData name="Alaa Itani" userId="ae7cdbf7-db99-4f1a-917a-8c61885d63ef" providerId="ADAL" clId="{0E2EB6BF-4C22-4FA2-BA9E-E2664D918B40}" dt="2020-06-03T04:16:44.949" v="5382" actId="2711"/>
          <ac:graphicFrameMkLst>
            <pc:docMk/>
            <pc:sldMk cId="2328309891" sldId="303"/>
            <ac:graphicFrameMk id="5" creationId="{0DC7B1E4-FFF2-482D-9204-7342A3DE167C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8FB2A-6A95-4B2B-A830-6D5054A8D1A6}" type="datetimeFigureOut">
              <a:rPr lang="en-CA" smtClean="0"/>
              <a:t>2021-07-06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66A62A-56D8-475E-87A7-81159666E12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5032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F66A62A-56D8-475E-87A7-81159666E127}" type="slidenum">
              <a:rPr lang="en-CA" smtClean="0"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727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A28983-86FF-4264-870A-4F3E70003BEC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286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609601"/>
            <a:ext cx="12192000" cy="2308225"/>
          </a:xfrm>
        </p:spPr>
        <p:txBody>
          <a:bodyPr lIns="640080" tIns="91440" rIns="640080" bIns="91440" anchor="ctr" anchorCtr="0">
            <a:normAutofit/>
          </a:bodyPr>
          <a:lstStyle>
            <a:lvl1pPr algn="l">
              <a:defRPr sz="4000" b="0">
                <a:solidFill>
                  <a:schemeClr val="bg2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8376"/>
            <a:ext cx="12192000" cy="1616075"/>
          </a:xfrm>
          <a:solidFill>
            <a:srgbClr val="052043"/>
          </a:solidFill>
          <a:ln>
            <a:noFill/>
          </a:ln>
        </p:spPr>
        <p:txBody>
          <a:bodyPr lIns="640080" tIns="137160" rIns="640080" bIns="137160">
            <a:noAutofit/>
          </a:bodyPr>
          <a:lstStyle>
            <a:lvl1pPr marL="0" indent="0" algn="l">
              <a:buNone/>
              <a:defRPr sz="25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>
          <a:xfrm>
            <a:off x="787400" y="4759326"/>
            <a:ext cx="3276600" cy="365125"/>
          </a:xfrm>
          <a:prstGeom prst="rect">
            <a:avLst/>
          </a:prstGeom>
        </p:spPr>
        <p:txBody>
          <a:bodyPr/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fld id="{6E8DB816-C00B-4284-95A6-37FDF8809DA1}" type="datetime1">
              <a:rPr lang="en-CA" smtClean="0"/>
              <a:t>2021-07-06</a:t>
            </a:fld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6703" y="5632445"/>
            <a:ext cx="6066990" cy="10216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96" y="5820528"/>
            <a:ext cx="3614346" cy="88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884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09600" y="1268976"/>
            <a:ext cx="10972800" cy="4680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5B6E1B-35DF-46B0-A502-AD4B04C1010D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5"/>
          </p:nvPr>
        </p:nvSpPr>
        <p:spPr>
          <a:xfrm>
            <a:off x="3611539" y="6303405"/>
            <a:ext cx="4831072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71EEB72-811A-4261-BCC2-9B67ECDAFFE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698574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1EEB72-811A-4261-BCC2-9B67ECDAFFE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EE17B7B0-01D6-4A8F-B3B6-CBFDC1EA8632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3351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3611539" y="6303405"/>
            <a:ext cx="4831072" cy="365125"/>
          </a:xfrm>
          <a:prstGeom prst="rect">
            <a:avLst/>
          </a:prstGeom>
        </p:spPr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1EEB72-811A-4261-BCC2-9B67ECDAFFE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3759B2B-09D6-425F-944E-0718E15EAE56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609600" y="1268976"/>
            <a:ext cx="10972800" cy="4680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74685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1384" y="332656"/>
            <a:ext cx="7848872" cy="648072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009BDC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64257" y="1412776"/>
            <a:ext cx="11076359" cy="4679925"/>
          </a:xfrm>
          <a:prstGeom prst="rect">
            <a:avLst/>
          </a:prstGeom>
        </p:spPr>
        <p:txBody>
          <a:bodyPr/>
          <a:lstStyle>
            <a:lvl1pPr>
              <a:buClr>
                <a:srgbClr val="009BDC"/>
              </a:buClr>
              <a:defRPr>
                <a:solidFill>
                  <a:srgbClr val="4556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buClr>
                <a:srgbClr val="009BDC"/>
              </a:buClr>
              <a:defRPr>
                <a:solidFill>
                  <a:srgbClr val="4556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9BDC"/>
              </a:buClr>
              <a:defRPr>
                <a:solidFill>
                  <a:srgbClr val="4556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buClr>
                <a:srgbClr val="009BDC"/>
              </a:buClr>
              <a:defRPr>
                <a:solidFill>
                  <a:srgbClr val="4556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buClr>
                <a:srgbClr val="009BDC"/>
              </a:buClr>
              <a:defRPr>
                <a:solidFill>
                  <a:srgbClr val="455660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571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22D71-B29A-48BA-82A6-8EE691CF4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3D9D41-4BA7-4079-9DD1-EC9F2C832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97345-8963-45E9-AA1E-EED2B09EF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03736-DADC-4614-8AB7-FCB61BEE0141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93DCF1-4938-49B4-A012-0BB0A70E3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1958FE-B057-4EF9-8320-47EBFDBA0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EB72-811A-4261-BCC2-9B67ECDAFFE5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990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>
            <a:spLocks noGrp="1"/>
          </p:cNvSpPr>
          <p:nvPr>
            <p:ph type="title"/>
          </p:nvPr>
        </p:nvSpPr>
        <p:spPr>
          <a:xfrm>
            <a:off x="892969" y="178594"/>
            <a:ext cx="10406063" cy="96008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219" b="0">
                <a:solidFill>
                  <a:srgbClr val="385C76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65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anchor="t"/>
          <a:lstStyle>
            <a:lvl1pPr marL="240460" indent="-240460">
              <a:lnSpc>
                <a:spcPct val="100000"/>
              </a:lnSpc>
              <a:spcBef>
                <a:spcPts val="17"/>
              </a:spcBef>
              <a:buSzPct val="100000"/>
              <a:buFont typeface="Wingdings" panose="05000000000000000000" pitchFamily="2" charset="2"/>
              <a:buChar char="§"/>
              <a:defRPr/>
            </a:lvl1pPr>
            <a:lvl2pPr marL="521419" indent="-199962">
              <a:spcBef>
                <a:spcPts val="472"/>
              </a:spcBef>
              <a:buSzPct val="100000"/>
              <a:buFontTx/>
              <a:buChar char="-"/>
              <a:defRPr sz="1969"/>
            </a:lvl2pPr>
            <a:lvl3pPr>
              <a:buSzPct val="100000"/>
              <a:defRPr/>
            </a:lvl3pPr>
            <a:lvl4pPr>
              <a:buSzPct val="100000"/>
              <a:defRPr/>
            </a:lvl4pPr>
            <a:lvl5pPr>
              <a:buSzPct val="100000"/>
              <a:defRPr/>
            </a:lvl5pPr>
          </a:lstStyle>
          <a:p>
            <a:pPr lvl="0"/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8" name="Slide Number">
            <a:extLst>
              <a:ext uri="{FF2B5EF4-FFF2-40B4-BE49-F238E27FC236}">
                <a16:creationId xmlns:a16="http://schemas.microsoft.com/office/drawing/2014/main" id="{45138D5E-D601-6348-AF1C-81188075DA91}"/>
              </a:ext>
            </a:extLst>
          </p:cNvPr>
          <p:cNvSpPr txBox="1">
            <a:spLocks/>
          </p:cNvSpPr>
          <p:nvPr/>
        </p:nvSpPr>
        <p:spPr>
          <a:xfrm>
            <a:off x="11675695" y="178594"/>
            <a:ext cx="222818" cy="245260"/>
          </a:xfrm>
          <a:prstGeom prst="rect">
            <a:avLst/>
          </a:prstGeom>
          <a:ln w="12700">
            <a:miter lim="400000"/>
          </a:ln>
        </p:spPr>
        <p:txBody>
          <a:bodyPr wrap="none" lIns="35719" tIns="35719" rIns="35719" bIns="35719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6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fld id="{86CB4B4D-7CA3-9044-876B-883B54F8677D}" type="slidenum">
              <a:rPr lang="en-CA" sz="1125" smtClean="0"/>
              <a:pPr/>
              <a:t>‹#›</a:t>
            </a:fld>
            <a:endParaRPr lang="en-CA" sz="1125" dirty="0"/>
          </a:p>
        </p:txBody>
      </p:sp>
    </p:spTree>
    <p:extLst>
      <p:ext uri="{BB962C8B-B14F-4D97-AF65-F5344CB8AC3E}">
        <p14:creationId xmlns:p14="http://schemas.microsoft.com/office/powerpoint/2010/main" val="4063708733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5" y="452718"/>
            <a:ext cx="10173183" cy="9950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6115" y="1724302"/>
            <a:ext cx="4853540" cy="453204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7" y="1724298"/>
            <a:ext cx="5164801" cy="453204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B9BFAA-5BFE-4584-BBC4-AE107CD2C2B6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7460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956301"/>
            <a:ext cx="12192000" cy="901700"/>
          </a:xfrm>
          <a:prstGeom prst="rect">
            <a:avLst/>
          </a:prstGeom>
          <a:solidFill>
            <a:srgbClr val="0520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9401"/>
            <a:ext cx="10972800" cy="812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71808"/>
            <a:ext cx="10972800" cy="46844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0656051" y="6313263"/>
            <a:ext cx="926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1EEB72-811A-4261-BCC2-9B67ECDAFFE5}" type="slidenum">
              <a:rPr lang="en-CA" smtClean="0"/>
              <a:t>‹#›</a:t>
            </a:fld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>
          <a:xfrm>
            <a:off x="8616028" y="6313263"/>
            <a:ext cx="18626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3C1981-1D3F-4186-B7FC-E3D7D5BBBB57}" type="datetime1">
              <a:rPr lang="en-CA" smtClean="0"/>
              <a:t>2021-07-06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3"/>
          </p:nvPr>
        </p:nvSpPr>
        <p:spPr>
          <a:xfrm>
            <a:off x="3611538" y="6313263"/>
            <a:ext cx="48271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 dirty="0"/>
          </a:p>
        </p:txBody>
      </p:sp>
      <p:pic>
        <p:nvPicPr>
          <p:cNvPr id="1026" name="Picture 2" descr="C:\Users\Judy\Documents\Branding\UTTRI logo\university_of_toronto_transportation_research_institute_uttri_small.jpg"/>
          <p:cNvPicPr>
            <a:picLocks noChangeAspect="1" noChangeArrowheads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622" b="27434"/>
          <a:stretch/>
        </p:blipFill>
        <p:spPr bwMode="auto">
          <a:xfrm>
            <a:off x="161316" y="6000679"/>
            <a:ext cx="1470689" cy="677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005" y="5983112"/>
            <a:ext cx="874889" cy="87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010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3" r:id="rId4"/>
    <p:sldLayoutId id="2147483664" r:id="rId5"/>
    <p:sldLayoutId id="2147483665" r:id="rId6"/>
    <p:sldLayoutId id="2147483666" r:id="rId7"/>
    <p:sldLayoutId id="2147483668" r:id="rId8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800" b="0" i="0" kern="1200">
          <a:solidFill>
            <a:schemeClr val="bg2"/>
          </a:solidFill>
          <a:latin typeface="Calibri Light" panose="020F0302020204030204" pitchFamily="34" charset="0"/>
          <a:ea typeface="+mj-ea"/>
          <a:cs typeface="Calibri Light" panose="020F030202020403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0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2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0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Relationship Id="rId14" Type="http://schemas.openxmlformats.org/officeDocument/2006/relationships/image" Target="../media/image17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slideLayout" Target="../slideLayouts/slideLayout8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0.emf"/><Relationship Id="rId4" Type="http://schemas.openxmlformats.org/officeDocument/2006/relationships/package" Target="../embeddings/Microsoft_Excel_Worksheet.xlsx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48221-EAF7-416E-8885-1FD7835DC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CA" dirty="0">
                <a:latin typeface="Cambria" panose="02040503050406030204" pitchFamily="18" charset="0"/>
                <a:cs typeface="Times New Roman" panose="02020603050405020304" pitchFamily="18" charset="0"/>
              </a:rPr>
              <a:t>Incorporating Service Reliability </a:t>
            </a:r>
            <a:r>
              <a:rPr lang="en-CA">
                <a:latin typeface="Cambria" panose="02040503050406030204" pitchFamily="18" charset="0"/>
                <a:cs typeface="Times New Roman" panose="02020603050405020304" pitchFamily="18" charset="0"/>
              </a:rPr>
              <a:t>in </a:t>
            </a:r>
            <a:br>
              <a:rPr lang="en-CA">
                <a:latin typeface="Cambria" panose="02040503050406030204" pitchFamily="18" charset="0"/>
                <a:cs typeface="Times New Roman" panose="02020603050405020304" pitchFamily="18" charset="0"/>
              </a:rPr>
            </a:br>
            <a:r>
              <a:rPr lang="en-CA">
                <a:latin typeface="Cambria" panose="02040503050406030204" pitchFamily="18" charset="0"/>
                <a:cs typeface="Times New Roman" panose="02020603050405020304" pitchFamily="18" charset="0"/>
              </a:rPr>
              <a:t>Multi-depot </a:t>
            </a:r>
            <a:r>
              <a:rPr lang="en-CA" dirty="0">
                <a:latin typeface="Cambria" panose="02040503050406030204" pitchFamily="18" charset="0"/>
                <a:cs typeface="Times New Roman" panose="02020603050405020304" pitchFamily="18" charset="0"/>
              </a:rPr>
              <a:t>Vehicle Scheduling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96E0E4-69A4-4618-AF20-F135019BBB7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>
                <a:latin typeface="Cambria" panose="02040503050406030204" pitchFamily="18" charset="0"/>
                <a:cs typeface="Times New Roman" panose="02020603050405020304" pitchFamily="18" charset="0"/>
              </a:rPr>
              <a:t>Margarita Castro, </a:t>
            </a:r>
            <a:r>
              <a:rPr 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Ph.D.</a:t>
            </a:r>
            <a:endParaRPr lang="en-CA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CA" dirty="0" err="1">
                <a:latin typeface="Cambria" panose="02040503050406030204" pitchFamily="18" charset="0"/>
                <a:cs typeface="Times New Roman" panose="02020603050405020304" pitchFamily="18" charset="0"/>
              </a:rPr>
              <a:t>Merve</a:t>
            </a:r>
            <a:r>
              <a:rPr lang="en-CA" dirty="0">
                <a:latin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CA" dirty="0" err="1">
                <a:latin typeface="Cambria" panose="02040503050406030204" pitchFamily="18" charset="0"/>
                <a:cs typeface="Times New Roman" panose="02020603050405020304" pitchFamily="18" charset="0"/>
              </a:rPr>
              <a:t>Bodur</a:t>
            </a:r>
            <a:r>
              <a:rPr lang="en-CA" dirty="0">
                <a:latin typeface="Cambria" panose="02040503050406030204" pitchFamily="18" charset="0"/>
                <a:cs typeface="Times New Roman" panose="02020603050405020304" pitchFamily="18" charset="0"/>
              </a:rPr>
              <a:t> , </a:t>
            </a:r>
            <a:r>
              <a:rPr 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Ph.D.</a:t>
            </a:r>
            <a:endParaRPr lang="en-CA" dirty="0">
              <a:latin typeface="Cambria" panose="020405030504060302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mbria" panose="02040503050406030204" pitchFamily="18" charset="0"/>
                <a:cs typeface="Times New Roman" panose="02020603050405020304" pitchFamily="18" charset="0"/>
              </a:rPr>
              <a:t>Amer Shalaby, Ph.D., </a:t>
            </a:r>
            <a:r>
              <a:rPr lang="en-US" dirty="0" err="1">
                <a:latin typeface="Cambria" panose="02040503050406030204" pitchFamily="18" charset="0"/>
                <a:cs typeface="Times New Roman" panose="02020603050405020304" pitchFamily="18" charset="0"/>
              </a:rPr>
              <a:t>P.Eng</a:t>
            </a:r>
            <a:endParaRPr lang="en-CA" dirty="0">
              <a:latin typeface="Cambria" panose="020405030504060302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689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912DD-EB7F-5145-8010-0717B5442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Final Remarks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B5FBB4-9194-2347-B16C-9D8D5756E49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  <a:latin typeface="Cambria" panose="02040503050406030204" pitchFamily="18" charset="0"/>
              </a:rPr>
              <a:t>Overall Approach:</a:t>
            </a:r>
          </a:p>
          <a:p>
            <a:r>
              <a:rPr lang="en-US" sz="2400" dirty="0">
                <a:latin typeface="Cambria" panose="02040503050406030204" pitchFamily="18" charset="0"/>
              </a:rPr>
              <a:t>Propose a </a:t>
            </a:r>
            <a:r>
              <a:rPr lang="en-US" sz="2400" dirty="0">
                <a:solidFill>
                  <a:schemeClr val="accent1"/>
                </a:solidFill>
                <a:latin typeface="Cambria" panose="02040503050406030204" pitchFamily="18" charset="0"/>
              </a:rPr>
              <a:t>novel stochastic variant </a:t>
            </a:r>
            <a:r>
              <a:rPr lang="en-US" sz="2400" dirty="0">
                <a:latin typeface="Cambria" panose="02040503050406030204" pitchFamily="18" charset="0"/>
              </a:rPr>
              <a:t>of MDVSP that considers </a:t>
            </a:r>
            <a:r>
              <a:rPr lang="en-US" sz="2400" dirty="0">
                <a:solidFill>
                  <a:schemeClr val="accent1"/>
                </a:solidFill>
                <a:latin typeface="Cambria" panose="02040503050406030204" pitchFamily="18" charset="0"/>
              </a:rPr>
              <a:t>service reliability</a:t>
            </a:r>
            <a:endParaRPr lang="en-US" sz="2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chemeClr val="accent1"/>
                </a:solidFill>
                <a:latin typeface="Cambria" panose="02040503050406030204" pitchFamily="18" charset="0"/>
              </a:rPr>
              <a:t>Develop an iterative algorithm </a:t>
            </a:r>
            <a:r>
              <a:rPr lang="en-US" sz="2400" dirty="0">
                <a:latin typeface="Cambria" panose="02040503050406030204" pitchFamily="18" charset="0"/>
              </a:rPr>
              <a:t>to solve the problem over a large set of scenarios</a:t>
            </a:r>
          </a:p>
          <a:p>
            <a:r>
              <a:rPr lang="en-US" sz="2400" dirty="0">
                <a:latin typeface="Cambria" panose="02040503050406030204" pitchFamily="18" charset="0"/>
              </a:rPr>
              <a:t>Show the </a:t>
            </a:r>
            <a:r>
              <a:rPr lang="en-US" sz="2400" dirty="0">
                <a:solidFill>
                  <a:schemeClr val="accent1"/>
                </a:solidFill>
                <a:latin typeface="Cambria" panose="02040503050406030204" pitchFamily="18" charset="0"/>
              </a:rPr>
              <a:t>value of stochastic model</a:t>
            </a:r>
          </a:p>
          <a:p>
            <a:endParaRPr lang="en-US" sz="2400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sz="2800" dirty="0">
                <a:solidFill>
                  <a:schemeClr val="accent3"/>
                </a:solidFill>
                <a:latin typeface="Cambria" panose="02040503050406030204" pitchFamily="18" charset="0"/>
              </a:rPr>
              <a:t>Study Case:</a:t>
            </a:r>
          </a:p>
          <a:p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Analyze </a:t>
            </a:r>
            <a:r>
              <a:rPr lang="en-US" sz="2400" dirty="0">
                <a:solidFill>
                  <a:schemeClr val="accent3"/>
                </a:solidFill>
                <a:latin typeface="Cambria" panose="02040503050406030204" pitchFamily="18" charset="0"/>
              </a:rPr>
              <a:t>traveling time data</a:t>
            </a:r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 for the Halifax </a:t>
            </a:r>
          </a:p>
          <a:p>
            <a:r>
              <a:rPr lang="en-US" sz="2400" dirty="0">
                <a:solidFill>
                  <a:schemeClr val="accent4"/>
                </a:solidFill>
                <a:latin typeface="Cambria" panose="02040503050406030204" pitchFamily="18" charset="0"/>
              </a:rPr>
              <a:t>Build scenarios and solve stochastic model</a:t>
            </a:r>
          </a:p>
          <a:p>
            <a:r>
              <a:rPr lang="en-US" sz="2400" dirty="0">
                <a:solidFill>
                  <a:schemeClr val="accent4"/>
                </a:solidFill>
                <a:latin typeface="Cambria" panose="02040503050406030204" pitchFamily="18" charset="0"/>
              </a:rPr>
              <a:t>Evaluate resulting schedule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3D6F7-D49A-FE49-BBF2-B2C84C09C9B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en-CA" dirty="0">
              <a:latin typeface="Cambria" panose="02040503050406030204" pitchFamily="18" charset="0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3A0A92-42D5-4047-A6D7-CBC98DFF7D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10</a:t>
            </a:fld>
            <a:endParaRPr lang="en-CA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123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067" y="2934468"/>
            <a:ext cx="10972800" cy="812799"/>
          </a:xfrm>
        </p:spPr>
        <p:txBody>
          <a:bodyPr>
            <a:normAutofit/>
          </a:bodyPr>
          <a:lstStyle/>
          <a:p>
            <a:pPr algn="ctr"/>
            <a:r>
              <a:rPr lang="en-CA" sz="4400" dirty="0">
                <a:latin typeface="Cambria" panose="02040503050406030204" pitchFamily="18" charset="0"/>
              </a:rPr>
              <a:t>Questions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EEB72-811A-4261-BCC2-9B67ECDAFFE5}" type="slidenum">
              <a:rPr lang="en-CA" smtClean="0"/>
              <a:t>11</a:t>
            </a:fld>
            <a:endParaRPr lang="en-CA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06067" y="464847"/>
            <a:ext cx="10972800" cy="812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800" b="0" i="0" kern="1200">
                <a:solidFill>
                  <a:schemeClr val="bg2"/>
                </a:solidFill>
                <a:latin typeface="Calibri Light" panose="020F0302020204030204" pitchFamily="34" charset="0"/>
                <a:ea typeface="+mj-ea"/>
                <a:cs typeface="Calibri Light" panose="020F0302020204030204" pitchFamily="34" charset="0"/>
              </a:defRPr>
            </a:lvl1pPr>
          </a:lstStyle>
          <a:p>
            <a:r>
              <a:rPr lang="en-CA" sz="3600" dirty="0">
                <a:latin typeface="Cambria" panose="02040503050406030204" pitchFamily="18" charset="0"/>
              </a:rPr>
              <a:t>Partners:</a:t>
            </a:r>
          </a:p>
        </p:txBody>
      </p:sp>
      <p:pic>
        <p:nvPicPr>
          <p:cNvPr id="1026" name="Picture 2" descr="About Trapeze - Trapeze Europe">
            <a:extLst>
              <a:ext uri="{FF2B5EF4-FFF2-40B4-BE49-F238E27FC236}">
                <a16:creationId xmlns:a16="http://schemas.microsoft.com/office/drawing/2014/main" id="{079FECCD-8CF6-6D43-9210-CBBBF74A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669" y="70632"/>
            <a:ext cx="3397798" cy="145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itacs Logo | Mitacs">
            <a:extLst>
              <a:ext uri="{FF2B5EF4-FFF2-40B4-BE49-F238E27FC236}">
                <a16:creationId xmlns:a16="http://schemas.microsoft.com/office/drawing/2014/main" id="{2C06D4D3-1D7E-FE46-A68B-071438D6D9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2170" y="506944"/>
            <a:ext cx="2806214" cy="1015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17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46E75-01BA-E849-B9D7-3F9C2EE102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Vehicle Scheduling Problem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E45E64-54A8-3344-8035-526F83D419A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>
                <a:solidFill>
                  <a:schemeClr val="accent1"/>
                </a:solidFill>
                <a:latin typeface="Cambria" panose="02040503050406030204" pitchFamily="18" charset="0"/>
              </a:rPr>
              <a:t>Overview</a:t>
            </a:r>
          </a:p>
          <a:p>
            <a:r>
              <a:rPr lang="en-CA" sz="2000" dirty="0">
                <a:solidFill>
                  <a:schemeClr val="tx2"/>
                </a:solidFill>
                <a:latin typeface="Cambria" panose="02040503050406030204" pitchFamily="18" charset="0"/>
              </a:rPr>
              <a:t>Arises in public transit agencies</a:t>
            </a:r>
          </a:p>
          <a:p>
            <a:r>
              <a:rPr lang="en-CA" sz="2000" dirty="0">
                <a:solidFill>
                  <a:schemeClr val="tx2"/>
                </a:solidFill>
                <a:latin typeface="Cambria" panose="02040503050406030204" pitchFamily="18" charset="0"/>
              </a:rPr>
              <a:t>Assign buses to timetabled trips</a:t>
            </a:r>
          </a:p>
          <a:p>
            <a:pPr lvl="1"/>
            <a:r>
              <a:rPr lang="en-CA" dirty="0">
                <a:solidFill>
                  <a:schemeClr val="accent1"/>
                </a:solidFill>
                <a:latin typeface="Cambria" panose="02040503050406030204" pitchFamily="18" charset="0"/>
              </a:rPr>
              <a:t>Cover each trip exactly once</a:t>
            </a:r>
          </a:p>
          <a:p>
            <a:r>
              <a:rPr lang="en-CA" sz="2000" dirty="0">
                <a:solidFill>
                  <a:schemeClr val="tx2"/>
                </a:solidFill>
                <a:latin typeface="Cambria" panose="02040503050406030204" pitchFamily="18" charset="0"/>
              </a:rPr>
              <a:t>Find an optimal schedule that </a:t>
            </a:r>
            <a:r>
              <a:rPr lang="en-CA" sz="2000" dirty="0">
                <a:solidFill>
                  <a:schemeClr val="accent1"/>
                </a:solidFill>
                <a:latin typeface="Cambria" panose="02040503050406030204" pitchFamily="18" charset="0"/>
              </a:rPr>
              <a:t>minimized fleet size and operational costs</a:t>
            </a:r>
          </a:p>
          <a:p>
            <a:endParaRPr lang="en-CA" sz="2000" dirty="0">
              <a:solidFill>
                <a:schemeClr val="accent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BDD833-FED4-634A-B960-818116114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2</a:t>
            </a:fld>
            <a:endParaRPr lang="en-CA" dirty="0">
              <a:latin typeface="Cambria" panose="02040503050406030204" pitchFamily="18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7F11AB4-052C-C040-A12C-748C99CD7A7F}"/>
              </a:ext>
            </a:extLst>
          </p:cNvPr>
          <p:cNvGrpSpPr/>
          <p:nvPr/>
        </p:nvGrpSpPr>
        <p:grpSpPr>
          <a:xfrm>
            <a:off x="6096000" y="1813271"/>
            <a:ext cx="1503680" cy="3617041"/>
            <a:chOff x="6096000" y="1924914"/>
            <a:chExt cx="1503680" cy="3617041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54B80CF-E016-8444-836A-E37083A7BCFC}"/>
                </a:ext>
              </a:extLst>
            </p:cNvPr>
            <p:cNvSpPr/>
            <p:nvPr/>
          </p:nvSpPr>
          <p:spPr>
            <a:xfrm>
              <a:off x="6096000" y="2421889"/>
              <a:ext cx="1503680" cy="204216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B88BF6D5-D3A9-5C49-8492-C3602AB5DA35}"/>
                </a:ext>
              </a:extLst>
            </p:cNvPr>
            <p:cNvSpPr/>
            <p:nvPr/>
          </p:nvSpPr>
          <p:spPr>
            <a:xfrm>
              <a:off x="6096000" y="2621924"/>
              <a:ext cx="1503680" cy="2438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 1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0043734-D46B-2845-9CF1-66B7483D0EB1}"/>
                </a:ext>
              </a:extLst>
            </p:cNvPr>
            <p:cNvSpPr/>
            <p:nvPr/>
          </p:nvSpPr>
          <p:spPr>
            <a:xfrm>
              <a:off x="6096000" y="2865764"/>
              <a:ext cx="1503680" cy="2438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 2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86975E2E-DE40-E54B-8589-8AD54FA2453C}"/>
                </a:ext>
              </a:extLst>
            </p:cNvPr>
            <p:cNvSpPr/>
            <p:nvPr/>
          </p:nvSpPr>
          <p:spPr>
            <a:xfrm>
              <a:off x="6096000" y="3109604"/>
              <a:ext cx="1503680" cy="2438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 3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4373879D-D67B-F54E-9D6A-B475B12271C4}"/>
                </a:ext>
              </a:extLst>
            </p:cNvPr>
            <p:cNvSpPr/>
            <p:nvPr/>
          </p:nvSpPr>
          <p:spPr>
            <a:xfrm>
              <a:off x="6096000" y="3848726"/>
              <a:ext cx="1503680" cy="2438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 99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4D93A432-9917-374B-A92A-56F6D72D01EB}"/>
                </a:ext>
              </a:extLst>
            </p:cNvPr>
            <p:cNvSpPr/>
            <p:nvPr/>
          </p:nvSpPr>
          <p:spPr>
            <a:xfrm>
              <a:off x="6096000" y="4092566"/>
              <a:ext cx="1503680" cy="243840"/>
            </a:xfrm>
            <a:prstGeom prst="rect">
              <a:avLst/>
            </a:prstGeom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 100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CB5AFA3-CEE7-2441-B38F-9AF639FEC4C3}"/>
                </a:ext>
              </a:extLst>
            </p:cNvPr>
            <p:cNvSpPr txBox="1"/>
            <p:nvPr/>
          </p:nvSpPr>
          <p:spPr>
            <a:xfrm>
              <a:off x="6096000" y="1924914"/>
              <a:ext cx="150368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latin typeface="Cambria" panose="02040503050406030204" pitchFamily="18" charset="0"/>
                </a:rPr>
                <a:t>Timetable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9F6814D4-A2AA-3949-A340-342973679521}"/>
                </a:ext>
              </a:extLst>
            </p:cNvPr>
            <p:cNvSpPr txBox="1"/>
            <p:nvPr/>
          </p:nvSpPr>
          <p:spPr>
            <a:xfrm>
              <a:off x="6096000" y="4587848"/>
              <a:ext cx="150368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Start and end stations, departure time, route, </a:t>
              </a:r>
              <a:r>
                <a:rPr lang="en-US" sz="1400" dirty="0" err="1">
                  <a:solidFill>
                    <a:schemeClr val="tx2"/>
                  </a:solidFill>
                  <a:latin typeface="Cambria" panose="02040503050406030204" pitchFamily="18" charset="0"/>
                </a:rPr>
                <a:t>etc</a:t>
              </a:r>
              <a:r>
                <a:rPr lang="en-US" sz="1400" dirty="0">
                  <a:solidFill>
                    <a:schemeClr val="tx2"/>
                  </a:solidFill>
                  <a:latin typeface="Cambria" panose="02040503050406030204" pitchFamily="18" charset="0"/>
                </a:rPr>
                <a:t>…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93ACCDCB-0AA7-4245-BE74-E9E0A69278B0}"/>
                    </a:ext>
                  </a:extLst>
                </p:cNvPr>
                <p:cNvSpPr txBox="1"/>
                <p:nvPr/>
              </p:nvSpPr>
              <p:spPr>
                <a:xfrm>
                  <a:off x="6543040" y="3403158"/>
                  <a:ext cx="609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dirty="0">
                    <a:solidFill>
                      <a:schemeClr val="tx2"/>
                    </a:solidFill>
                    <a:latin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93ACCDCB-0AA7-4245-BE74-E9E0A69278B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43040" y="3403158"/>
                  <a:ext cx="609600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9" name="Right Arrow 28">
            <a:extLst>
              <a:ext uri="{FF2B5EF4-FFF2-40B4-BE49-F238E27FC236}">
                <a16:creationId xmlns:a16="http://schemas.microsoft.com/office/drawing/2014/main" id="{97A01357-1EF8-7B45-919E-1C5C6ECCC577}"/>
              </a:ext>
            </a:extLst>
          </p:cNvPr>
          <p:cNvSpPr/>
          <p:nvPr/>
        </p:nvSpPr>
        <p:spPr>
          <a:xfrm>
            <a:off x="7813040" y="3169920"/>
            <a:ext cx="589280" cy="72136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3416E98B-F988-9D4C-8EDF-9AD375B6C01E}"/>
              </a:ext>
            </a:extLst>
          </p:cNvPr>
          <p:cNvGrpSpPr/>
          <p:nvPr/>
        </p:nvGrpSpPr>
        <p:grpSpPr>
          <a:xfrm>
            <a:off x="8523643" y="1813271"/>
            <a:ext cx="3284192" cy="3231459"/>
            <a:chOff x="8523643" y="1813271"/>
            <a:chExt cx="3284192" cy="3231459"/>
          </a:xfrm>
        </p:grpSpPr>
        <p:pic>
          <p:nvPicPr>
            <p:cNvPr id="8" name="Graphic 7" descr="Bus">
              <a:extLst>
                <a:ext uri="{FF2B5EF4-FFF2-40B4-BE49-F238E27FC236}">
                  <a16:creationId xmlns:a16="http://schemas.microsoft.com/office/drawing/2014/main" id="{D463D1F8-C328-C54B-A51B-C4B94CE0C6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585890" y="3555303"/>
              <a:ext cx="547353" cy="547353"/>
            </a:xfrm>
            <a:prstGeom prst="rect">
              <a:avLst/>
            </a:prstGeom>
          </p:spPr>
        </p:pic>
        <p:pic>
          <p:nvPicPr>
            <p:cNvPr id="9" name="Graphic 8" descr="Bus">
              <a:extLst>
                <a:ext uri="{FF2B5EF4-FFF2-40B4-BE49-F238E27FC236}">
                  <a16:creationId xmlns:a16="http://schemas.microsoft.com/office/drawing/2014/main" id="{C584B32F-B262-1348-A06B-089D91C8519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8585890" y="4141059"/>
              <a:ext cx="547353" cy="547353"/>
            </a:xfrm>
            <a:prstGeom prst="rect">
              <a:avLst/>
            </a:prstGeom>
          </p:spPr>
        </p:pic>
        <p:pic>
          <p:nvPicPr>
            <p:cNvPr id="10" name="Graphic 9" descr="Bus">
              <a:extLst>
                <a:ext uri="{FF2B5EF4-FFF2-40B4-BE49-F238E27FC236}">
                  <a16:creationId xmlns:a16="http://schemas.microsoft.com/office/drawing/2014/main" id="{81DCD6FF-7CAC-E24E-9FBB-A46FB6D824E5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8585890" y="2391409"/>
              <a:ext cx="547353" cy="547353"/>
            </a:xfrm>
            <a:prstGeom prst="rect">
              <a:avLst/>
            </a:prstGeom>
          </p:spPr>
        </p:pic>
        <p:pic>
          <p:nvPicPr>
            <p:cNvPr id="22" name="Graphic 21" descr="Bus">
              <a:extLst>
                <a:ext uri="{FF2B5EF4-FFF2-40B4-BE49-F238E27FC236}">
                  <a16:creationId xmlns:a16="http://schemas.microsoft.com/office/drawing/2014/main" id="{527DDAF0-1A63-0B48-B149-95E7BEE38E8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tretch>
              <a:fillRect/>
            </a:stretch>
          </p:blipFill>
          <p:spPr>
            <a:xfrm>
              <a:off x="8585890" y="2973356"/>
              <a:ext cx="547353" cy="547353"/>
            </a:xfrm>
            <a:prstGeom prst="rect">
              <a:avLst/>
            </a:prstGeom>
          </p:spPr>
        </p:pic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0E3FCA93-A84B-AD48-9605-AE2F2F44025F}"/>
                </a:ext>
              </a:extLst>
            </p:cNvPr>
            <p:cNvSpPr txBox="1"/>
            <p:nvPr/>
          </p:nvSpPr>
          <p:spPr>
            <a:xfrm>
              <a:off x="8585890" y="1813271"/>
              <a:ext cx="26326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chemeClr val="accent3"/>
                  </a:solidFill>
                  <a:latin typeface="Cambria" panose="02040503050406030204" pitchFamily="18" charset="0"/>
                </a:rPr>
                <a:t>Vehicle Schedule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988353D3-56D8-304A-B8FD-F1A93752377D}"/>
                </a:ext>
              </a:extLst>
            </p:cNvPr>
            <p:cNvSpPr txBox="1"/>
            <p:nvPr/>
          </p:nvSpPr>
          <p:spPr>
            <a:xfrm>
              <a:off x="9297596" y="2495808"/>
              <a:ext cx="192096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Trips: 3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78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44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A2FF67A-B7FE-6B40-8C7F-411A756C7A3E}"/>
                </a:ext>
              </a:extLst>
            </p:cNvPr>
            <p:cNvSpPr txBox="1"/>
            <p:nvPr/>
          </p:nvSpPr>
          <p:spPr>
            <a:xfrm>
              <a:off x="9297595" y="3077755"/>
              <a:ext cx="251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Trips: 23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7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10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 12</a:t>
              </a:r>
              <a:endParaRPr lang="en-US" sz="16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286D2CBD-5A30-3148-9339-68757C6D145A}"/>
                </a:ext>
              </a:extLst>
            </p:cNvPr>
            <p:cNvSpPr txBox="1"/>
            <p:nvPr/>
          </p:nvSpPr>
          <p:spPr>
            <a:xfrm>
              <a:off x="9297595" y="3659702"/>
              <a:ext cx="251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Trips: 98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47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52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 83</a:t>
              </a:r>
              <a:endParaRPr lang="en-US" sz="1600" dirty="0">
                <a:solidFill>
                  <a:schemeClr val="tx2"/>
                </a:solidFill>
                <a:latin typeface="Cambria" panose="02040503050406030204" pitchFamily="18" charset="0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DF974B9D-9E75-AC4C-8098-EDAF250DE590}"/>
                </a:ext>
              </a:extLst>
            </p:cNvPr>
            <p:cNvSpPr txBox="1"/>
            <p:nvPr/>
          </p:nvSpPr>
          <p:spPr>
            <a:xfrm>
              <a:off x="9297595" y="4245458"/>
              <a:ext cx="251024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Trips: 2 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  <a:sym typeface="Wingdings" pitchFamily="2" charset="2"/>
                </a:rPr>
                <a:t></a:t>
              </a:r>
              <a:r>
                <a:rPr lang="en-US" sz="1600" dirty="0">
                  <a:solidFill>
                    <a:schemeClr val="tx2"/>
                  </a:solidFill>
                  <a:latin typeface="Cambria" panose="02040503050406030204" pitchFamily="18" charset="0"/>
                </a:rPr>
                <a:t> 67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22E806B-9A6B-8448-B8A7-B3E9E45D8FDE}"/>
                    </a:ext>
                  </a:extLst>
                </p:cNvPr>
                <p:cNvSpPr txBox="1"/>
                <p:nvPr/>
              </p:nvSpPr>
              <p:spPr>
                <a:xfrm>
                  <a:off x="8523643" y="4675398"/>
                  <a:ext cx="6096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⋮</m:t>
                        </m:r>
                      </m:oMath>
                    </m:oMathPara>
                  </a14:m>
                  <a:endParaRPr lang="en-US" dirty="0">
                    <a:solidFill>
                      <a:schemeClr val="tx2"/>
                    </a:solidFill>
                    <a:latin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F22E806B-9A6B-8448-B8A7-B3E9E45D8FD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23643" y="4675398"/>
                  <a:ext cx="609600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60591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>
            <a:extLst>
              <a:ext uri="{FF2B5EF4-FFF2-40B4-BE49-F238E27FC236}">
                <a16:creationId xmlns:a16="http://schemas.microsoft.com/office/drawing/2014/main" id="{9C8DA173-05F3-714D-B6AA-BD550CCFEC12}"/>
              </a:ext>
            </a:extLst>
          </p:cNvPr>
          <p:cNvGrpSpPr/>
          <p:nvPr/>
        </p:nvGrpSpPr>
        <p:grpSpPr>
          <a:xfrm>
            <a:off x="5541932" y="2252058"/>
            <a:ext cx="5684611" cy="2880988"/>
            <a:chOff x="5541932" y="2252058"/>
            <a:chExt cx="5684611" cy="2880988"/>
          </a:xfrm>
        </p:grpSpPr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E5DE1B37-34B1-7B4B-B948-62D0B41031C9}"/>
                </a:ext>
              </a:extLst>
            </p:cNvPr>
            <p:cNvGrpSpPr/>
            <p:nvPr/>
          </p:nvGrpSpPr>
          <p:grpSpPr>
            <a:xfrm>
              <a:off x="5541932" y="2252058"/>
              <a:ext cx="5684611" cy="2880988"/>
              <a:chOff x="5541932" y="2252058"/>
              <a:chExt cx="5684611" cy="2880988"/>
            </a:xfrm>
          </p:grpSpPr>
          <p:grpSp>
            <p:nvGrpSpPr>
              <p:cNvPr id="76" name="Group 75">
                <a:extLst>
                  <a:ext uri="{FF2B5EF4-FFF2-40B4-BE49-F238E27FC236}">
                    <a16:creationId xmlns:a16="http://schemas.microsoft.com/office/drawing/2014/main" id="{0BF9FCC4-051B-6047-87FE-3FCBAE1F4103}"/>
                  </a:ext>
                </a:extLst>
              </p:cNvPr>
              <p:cNvGrpSpPr/>
              <p:nvPr/>
            </p:nvGrpSpPr>
            <p:grpSpPr>
              <a:xfrm>
                <a:off x="6516336" y="3215965"/>
                <a:ext cx="4358020" cy="1917081"/>
                <a:chOff x="6516336" y="3215965"/>
                <a:chExt cx="4358020" cy="1917081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9" name="Oval 8">
                      <a:extLst>
                        <a:ext uri="{FF2B5EF4-FFF2-40B4-BE49-F238E27FC236}">
                          <a16:creationId xmlns:a16="http://schemas.microsoft.com/office/drawing/2014/main" id="{DA695C8D-7EE6-5A47-950D-78A82D0497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16336" y="3349929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1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9" name="Oval 8">
                      <a:extLst>
                        <a:ext uri="{FF2B5EF4-FFF2-40B4-BE49-F238E27FC236}">
                          <a16:creationId xmlns:a16="http://schemas.microsoft.com/office/drawing/2014/main" id="{DA695C8D-7EE6-5A47-950D-78A82D0497F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16336" y="3349929"/>
                      <a:ext cx="288000" cy="288000"/>
                    </a:xfrm>
                    <a:prstGeom prst="ellipse">
                      <a:avLst/>
                    </a:prstGeom>
                    <a:blipFill>
                      <a:blip r:embed="rId2"/>
                      <a:stretch>
                        <a:fillRect l="-8000"/>
                      </a:stretch>
                    </a:blipFill>
                    <a:ln>
                      <a:solidFill>
                        <a:schemeClr val="accent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0" name="Oval 9">
                      <a:extLst>
                        <a:ext uri="{FF2B5EF4-FFF2-40B4-BE49-F238E27FC236}">
                          <a16:creationId xmlns:a16="http://schemas.microsoft.com/office/drawing/2014/main" id="{16B072C8-EF69-5347-9006-8F04CAEB78D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516336" y="4386325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1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0" name="Oval 9">
                      <a:extLst>
                        <a:ext uri="{FF2B5EF4-FFF2-40B4-BE49-F238E27FC236}">
                          <a16:creationId xmlns:a16="http://schemas.microsoft.com/office/drawing/2014/main" id="{16B072C8-EF69-5347-9006-8F04CAEB78DE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16336" y="4386325"/>
                      <a:ext cx="288000" cy="288000"/>
                    </a:xfrm>
                    <a:prstGeom prst="ellipse">
                      <a:avLst/>
                    </a:prstGeom>
                    <a:blipFill>
                      <a:blip r:embed="rId3"/>
                      <a:stretch>
                        <a:fillRect l="-8000"/>
                      </a:stretch>
                    </a:blipFill>
                    <a:ln>
                      <a:solidFill>
                        <a:schemeClr val="accent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" name="Oval 10">
                      <a:extLst>
                        <a:ext uri="{FF2B5EF4-FFF2-40B4-BE49-F238E27FC236}">
                          <a16:creationId xmlns:a16="http://schemas.microsoft.com/office/drawing/2014/main" id="{F535BF14-05E3-B645-A6D5-BE8D27E0E4C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696150" y="3354035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2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1" name="Oval 10">
                      <a:extLst>
                        <a:ext uri="{FF2B5EF4-FFF2-40B4-BE49-F238E27FC236}">
                          <a16:creationId xmlns:a16="http://schemas.microsoft.com/office/drawing/2014/main" id="{F535BF14-05E3-B645-A6D5-BE8D27E0E4C5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696150" y="3354035"/>
                      <a:ext cx="288000" cy="288000"/>
                    </a:xfrm>
                    <a:prstGeom prst="ellipse">
                      <a:avLst/>
                    </a:prstGeom>
                    <a:blipFill>
                      <a:blip r:embed="rId4"/>
                      <a:stretch>
                        <a:fillRect/>
                      </a:stretch>
                    </a:blipFill>
                    <a:ln>
                      <a:solidFill>
                        <a:schemeClr val="accent2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" name="Oval 11">
                      <a:extLst>
                        <a:ext uri="{FF2B5EF4-FFF2-40B4-BE49-F238E27FC236}">
                          <a16:creationId xmlns:a16="http://schemas.microsoft.com/office/drawing/2014/main" id="{7699BB1D-3D6A-F444-A596-61E3A702411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020701" y="4845046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2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2" name="Oval 11">
                      <a:extLst>
                        <a:ext uri="{FF2B5EF4-FFF2-40B4-BE49-F238E27FC236}">
                          <a16:creationId xmlns:a16="http://schemas.microsoft.com/office/drawing/2014/main" id="{7699BB1D-3D6A-F444-A596-61E3A702411A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020701" y="4845046"/>
                      <a:ext cx="288000" cy="288000"/>
                    </a:xfrm>
                    <a:prstGeom prst="ellipse">
                      <a:avLst/>
                    </a:prstGeom>
                    <a:blipFill>
                      <a:blip r:embed="rId5"/>
                      <a:stretch>
                        <a:fillRect/>
                      </a:stretch>
                    </a:blipFill>
                    <a:ln>
                      <a:solidFill>
                        <a:schemeClr val="accent2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3" name="Oval 12">
                      <a:extLst>
                        <a:ext uri="{FF2B5EF4-FFF2-40B4-BE49-F238E27FC236}">
                          <a16:creationId xmlns:a16="http://schemas.microsoft.com/office/drawing/2014/main" id="{2D188FC4-FE54-D641-904D-9FB7D70DB7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414588" y="4793327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2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3" name="Oval 12">
                      <a:extLst>
                        <a:ext uri="{FF2B5EF4-FFF2-40B4-BE49-F238E27FC236}">
                          <a16:creationId xmlns:a16="http://schemas.microsoft.com/office/drawing/2014/main" id="{2D188FC4-FE54-D641-904D-9FB7D70DB70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414588" y="4793327"/>
                      <a:ext cx="288000" cy="288000"/>
                    </a:xfrm>
                    <a:prstGeom prst="ellipse">
                      <a:avLst/>
                    </a:prstGeom>
                    <a:blipFill>
                      <a:blip r:embed="rId6"/>
                      <a:stretch>
                        <a:fillRect/>
                      </a:stretch>
                    </a:blipFill>
                    <a:ln>
                      <a:solidFill>
                        <a:schemeClr val="accent2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Oval 13">
                      <a:extLst>
                        <a:ext uri="{FF2B5EF4-FFF2-40B4-BE49-F238E27FC236}">
                          <a16:creationId xmlns:a16="http://schemas.microsoft.com/office/drawing/2014/main" id="{2EF69DA8-4ECB-574B-9647-5841D255B9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746605" y="4017881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2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4" name="Oval 13">
                      <a:extLst>
                        <a:ext uri="{FF2B5EF4-FFF2-40B4-BE49-F238E27FC236}">
                          <a16:creationId xmlns:a16="http://schemas.microsoft.com/office/drawing/2014/main" id="{2EF69DA8-4ECB-574B-9647-5841D255B909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746605" y="4017881"/>
                      <a:ext cx="288000" cy="288000"/>
                    </a:xfrm>
                    <a:prstGeom prst="ellipse">
                      <a:avLst/>
                    </a:prstGeom>
                    <a:blipFill>
                      <a:blip r:embed="rId7"/>
                      <a:stretch>
                        <a:fillRect/>
                      </a:stretch>
                    </a:blipFill>
                    <a:ln>
                      <a:solidFill>
                        <a:schemeClr val="accent2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" name="Oval 14">
                      <a:extLst>
                        <a:ext uri="{FF2B5EF4-FFF2-40B4-BE49-F238E27FC236}">
                          <a16:creationId xmlns:a16="http://schemas.microsoft.com/office/drawing/2014/main" id="{E36559BA-69A6-3742-BE3C-C897BC711D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06542" y="3215965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2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2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2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5" name="Oval 14">
                      <a:extLst>
                        <a:ext uri="{FF2B5EF4-FFF2-40B4-BE49-F238E27FC236}">
                          <a16:creationId xmlns:a16="http://schemas.microsoft.com/office/drawing/2014/main" id="{E36559BA-69A6-3742-BE3C-C897BC711D86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406542" y="3215965"/>
                      <a:ext cx="288000" cy="288000"/>
                    </a:xfrm>
                    <a:prstGeom prst="ellipse">
                      <a:avLst/>
                    </a:prstGeom>
                    <a:blipFill>
                      <a:blip r:embed="rId8"/>
                      <a:stretch>
                        <a:fillRect/>
                      </a:stretch>
                    </a:blipFill>
                    <a:ln>
                      <a:solidFill>
                        <a:schemeClr val="accent2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Oval 15">
                      <a:extLst>
                        <a:ext uri="{FF2B5EF4-FFF2-40B4-BE49-F238E27FC236}">
                          <a16:creationId xmlns:a16="http://schemas.microsoft.com/office/drawing/2014/main" id="{11ACFCAF-D136-BB46-A828-E5306513513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86356" y="3349929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1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6" name="Oval 15">
                      <a:extLst>
                        <a:ext uri="{FF2B5EF4-FFF2-40B4-BE49-F238E27FC236}">
                          <a16:creationId xmlns:a16="http://schemas.microsoft.com/office/drawing/2014/main" id="{11ACFCAF-D136-BB46-A828-E53065135138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586356" y="3349929"/>
                      <a:ext cx="288000" cy="288000"/>
                    </a:xfrm>
                    <a:prstGeom prst="ellipse">
                      <a:avLst/>
                    </a:prstGeom>
                    <a:blipFill>
                      <a:blip r:embed="rId9"/>
                      <a:stretch>
                        <a:fillRect l="-7692"/>
                      </a:stretch>
                    </a:blipFill>
                    <a:ln>
                      <a:solidFill>
                        <a:schemeClr val="accent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Oval 16">
                      <a:extLst>
                        <a:ext uri="{FF2B5EF4-FFF2-40B4-BE49-F238E27FC236}">
                          <a16:creationId xmlns:a16="http://schemas.microsoft.com/office/drawing/2014/main" id="{CC0470A9-B308-E945-B095-87F72A2D728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586356" y="4386325"/>
                      <a:ext cx="288000" cy="288000"/>
                    </a:xfrm>
                    <a:prstGeom prst="ellipse">
                      <a:avLst/>
                    </a:prstGeom>
                    <a:ln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4"/>
                    </a:lnRef>
                    <a:fillRef idx="1">
                      <a:schemeClr val="lt1"/>
                    </a:fillRef>
                    <a:effectRef idx="0">
                      <a:schemeClr val="accent4"/>
                    </a:effectRef>
                    <a:fontRef idx="minor">
                      <a:schemeClr val="dk1"/>
                    </a:fontRef>
                  </p:style>
                  <p:txBody>
                    <a:bodyPr rtlCol="0" anchor="ctr"/>
                    <a:lstStyle/>
                    <a:p>
                      <a:pPr algn="ctr"/>
                      <a14:m>
                        <m:oMathPara xmlns:m="http://schemas.openxmlformats.org/officeDocument/2006/math">
                          <m:oMathParaPr>
                            <m:jc m:val="center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CA" sz="1400" b="0" i="1" smtClean="0">
                                    <a:solidFill>
                                      <a:schemeClr val="accent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oMath>
                        </m:oMathPara>
                      </a14:m>
                      <a:endParaRPr lang="en-US" sz="1400" dirty="0">
                        <a:solidFill>
                          <a:schemeClr val="accent1"/>
                        </a:solidFill>
                        <a:latin typeface="Cambria" panose="02040503050406030204" pitchFamily="18" charset="0"/>
                      </a:endParaRPr>
                    </a:p>
                  </p:txBody>
                </p:sp>
              </mc:Choice>
              <mc:Fallback xmlns="">
                <p:sp>
                  <p:nvSpPr>
                    <p:cNvPr id="17" name="Oval 16">
                      <a:extLst>
                        <a:ext uri="{FF2B5EF4-FFF2-40B4-BE49-F238E27FC236}">
                          <a16:creationId xmlns:a16="http://schemas.microsoft.com/office/drawing/2014/main" id="{CC0470A9-B308-E945-B095-87F72A2D7287}"/>
                        </a:ext>
                      </a:extLst>
                    </p:cNvPr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0586356" y="4386325"/>
                      <a:ext cx="288000" cy="288000"/>
                    </a:xfrm>
                    <a:prstGeom prst="ellipse">
                      <a:avLst/>
                    </a:prstGeom>
                    <a:blipFill>
                      <a:blip r:embed="rId10"/>
                      <a:stretch>
                        <a:fillRect l="-7692"/>
                      </a:stretch>
                    </a:blipFill>
                    <a:ln>
                      <a:solidFill>
                        <a:schemeClr val="accent1"/>
                      </a:solidFill>
                    </a:ln>
                  </p:spPr>
                  <p:txBody>
                    <a:bodyPr/>
                    <a:lstStyle/>
                    <a:p>
                      <a:r>
                        <a:rPr lang="en-US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9" name="Straight Arrow Connector 18">
                  <a:extLst>
                    <a:ext uri="{FF2B5EF4-FFF2-40B4-BE49-F238E27FC236}">
                      <a16:creationId xmlns:a16="http://schemas.microsoft.com/office/drawing/2014/main" id="{86BE16D6-9801-2947-A903-1EC68213FEA3}"/>
                    </a:ext>
                  </a:extLst>
                </p:cNvPr>
                <p:cNvCxnSpPr>
                  <a:stCxn id="9" idx="6"/>
                  <a:endCxn id="11" idx="2"/>
                </p:cNvCxnSpPr>
                <p:nvPr/>
              </p:nvCxnSpPr>
              <p:spPr>
                <a:xfrm>
                  <a:off x="6804336" y="3493929"/>
                  <a:ext cx="891814" cy="4106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Arrow Connector 19">
                  <a:extLst>
                    <a:ext uri="{FF2B5EF4-FFF2-40B4-BE49-F238E27FC236}">
                      <a16:creationId xmlns:a16="http://schemas.microsoft.com/office/drawing/2014/main" id="{66B8E5A2-5581-8841-A323-AAEF8DF0D7CF}"/>
                    </a:ext>
                  </a:extLst>
                </p:cNvPr>
                <p:cNvCxnSpPr>
                  <a:cxnSpLocks/>
                  <a:stCxn id="11" idx="5"/>
                  <a:endCxn id="14" idx="1"/>
                </p:cNvCxnSpPr>
                <p:nvPr/>
              </p:nvCxnSpPr>
              <p:spPr>
                <a:xfrm>
                  <a:off x="7941973" y="3599858"/>
                  <a:ext cx="846809" cy="460200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Arrow Connector 22">
                  <a:extLst>
                    <a:ext uri="{FF2B5EF4-FFF2-40B4-BE49-F238E27FC236}">
                      <a16:creationId xmlns:a16="http://schemas.microsoft.com/office/drawing/2014/main" id="{F2BBEE2D-3506-8143-8DF9-E542D29DD999}"/>
                    </a:ext>
                  </a:extLst>
                </p:cNvPr>
                <p:cNvCxnSpPr>
                  <a:cxnSpLocks/>
                  <a:stCxn id="14" idx="7"/>
                  <a:endCxn id="15" idx="3"/>
                </p:cNvCxnSpPr>
                <p:nvPr/>
              </p:nvCxnSpPr>
              <p:spPr>
                <a:xfrm flipV="1">
                  <a:off x="8992428" y="3461788"/>
                  <a:ext cx="456291" cy="598270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Arrow Connector 25">
                  <a:extLst>
                    <a:ext uri="{FF2B5EF4-FFF2-40B4-BE49-F238E27FC236}">
                      <a16:creationId xmlns:a16="http://schemas.microsoft.com/office/drawing/2014/main" id="{6154D198-F2DF-8D4C-B536-0A4F1C2D7A7C}"/>
                    </a:ext>
                  </a:extLst>
                </p:cNvPr>
                <p:cNvCxnSpPr>
                  <a:cxnSpLocks/>
                  <a:stCxn id="11" idx="6"/>
                  <a:endCxn id="15" idx="2"/>
                </p:cNvCxnSpPr>
                <p:nvPr/>
              </p:nvCxnSpPr>
              <p:spPr>
                <a:xfrm flipV="1">
                  <a:off x="7984150" y="3359965"/>
                  <a:ext cx="1422392" cy="138070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Arrow Connector 28">
                  <a:extLst>
                    <a:ext uri="{FF2B5EF4-FFF2-40B4-BE49-F238E27FC236}">
                      <a16:creationId xmlns:a16="http://schemas.microsoft.com/office/drawing/2014/main" id="{2E13BB1C-BC3D-F343-9CDE-99A62D3CB40B}"/>
                    </a:ext>
                  </a:extLst>
                </p:cNvPr>
                <p:cNvCxnSpPr>
                  <a:cxnSpLocks/>
                  <a:stCxn id="11" idx="5"/>
                  <a:endCxn id="12" idx="2"/>
                </p:cNvCxnSpPr>
                <p:nvPr/>
              </p:nvCxnSpPr>
              <p:spPr>
                <a:xfrm>
                  <a:off x="7941973" y="3599858"/>
                  <a:ext cx="1078728" cy="1389188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Arrow Connector 32">
                  <a:extLst>
                    <a:ext uri="{FF2B5EF4-FFF2-40B4-BE49-F238E27FC236}">
                      <a16:creationId xmlns:a16="http://schemas.microsoft.com/office/drawing/2014/main" id="{9F0795E7-D5A8-5247-A949-FE570750E695}"/>
                    </a:ext>
                  </a:extLst>
                </p:cNvPr>
                <p:cNvCxnSpPr>
                  <a:cxnSpLocks/>
                  <a:stCxn id="13" idx="6"/>
                  <a:endCxn id="12" idx="2"/>
                </p:cNvCxnSpPr>
                <p:nvPr/>
              </p:nvCxnSpPr>
              <p:spPr>
                <a:xfrm>
                  <a:off x="7702588" y="4937327"/>
                  <a:ext cx="1318113" cy="51719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>
                  <a:extLst>
                    <a:ext uri="{FF2B5EF4-FFF2-40B4-BE49-F238E27FC236}">
                      <a16:creationId xmlns:a16="http://schemas.microsoft.com/office/drawing/2014/main" id="{DDC3A8B9-DF3A-D244-ACF4-13245C1F1157}"/>
                    </a:ext>
                  </a:extLst>
                </p:cNvPr>
                <p:cNvCxnSpPr>
                  <a:cxnSpLocks/>
                  <a:stCxn id="13" idx="7"/>
                  <a:endCxn id="14" idx="3"/>
                </p:cNvCxnSpPr>
                <p:nvPr/>
              </p:nvCxnSpPr>
              <p:spPr>
                <a:xfrm flipV="1">
                  <a:off x="7660411" y="4263704"/>
                  <a:ext cx="1128371" cy="571800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" name="Straight Arrow Connector 43">
                  <a:extLst>
                    <a:ext uri="{FF2B5EF4-FFF2-40B4-BE49-F238E27FC236}">
                      <a16:creationId xmlns:a16="http://schemas.microsoft.com/office/drawing/2014/main" id="{13F784EC-BAD4-F64F-83F7-F74A9D335CAA}"/>
                    </a:ext>
                  </a:extLst>
                </p:cNvPr>
                <p:cNvCxnSpPr>
                  <a:cxnSpLocks/>
                  <a:stCxn id="13" idx="7"/>
                  <a:endCxn id="15" idx="3"/>
                </p:cNvCxnSpPr>
                <p:nvPr/>
              </p:nvCxnSpPr>
              <p:spPr>
                <a:xfrm flipV="1">
                  <a:off x="7660411" y="3461788"/>
                  <a:ext cx="1788308" cy="1373716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Arrow Connector 49">
                  <a:extLst>
                    <a:ext uri="{FF2B5EF4-FFF2-40B4-BE49-F238E27FC236}">
                      <a16:creationId xmlns:a16="http://schemas.microsoft.com/office/drawing/2014/main" id="{FD038B91-9FD4-B24B-BE29-F6BFB6AADA6E}"/>
                    </a:ext>
                  </a:extLst>
                </p:cNvPr>
                <p:cNvCxnSpPr>
                  <a:cxnSpLocks/>
                  <a:stCxn id="9" idx="6"/>
                  <a:endCxn id="14" idx="2"/>
                </p:cNvCxnSpPr>
                <p:nvPr/>
              </p:nvCxnSpPr>
              <p:spPr>
                <a:xfrm>
                  <a:off x="6804336" y="3493929"/>
                  <a:ext cx="1942269" cy="667952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Arrow Connector 52">
                  <a:extLst>
                    <a:ext uri="{FF2B5EF4-FFF2-40B4-BE49-F238E27FC236}">
                      <a16:creationId xmlns:a16="http://schemas.microsoft.com/office/drawing/2014/main" id="{F7DEA120-D766-504A-BE49-AD08FA3373AE}"/>
                    </a:ext>
                  </a:extLst>
                </p:cNvPr>
                <p:cNvCxnSpPr>
                  <a:cxnSpLocks/>
                  <a:stCxn id="10" idx="6"/>
                  <a:endCxn id="14" idx="2"/>
                </p:cNvCxnSpPr>
                <p:nvPr/>
              </p:nvCxnSpPr>
              <p:spPr>
                <a:xfrm flipV="1">
                  <a:off x="6804336" y="4161881"/>
                  <a:ext cx="1942269" cy="368444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Arrow Connector 55">
                  <a:extLst>
                    <a:ext uri="{FF2B5EF4-FFF2-40B4-BE49-F238E27FC236}">
                      <a16:creationId xmlns:a16="http://schemas.microsoft.com/office/drawing/2014/main" id="{02168BDC-CEFA-FE47-868D-B289A5ED705F}"/>
                    </a:ext>
                  </a:extLst>
                </p:cNvPr>
                <p:cNvCxnSpPr>
                  <a:cxnSpLocks/>
                  <a:stCxn id="10" idx="5"/>
                  <a:endCxn id="13" idx="2"/>
                </p:cNvCxnSpPr>
                <p:nvPr/>
              </p:nvCxnSpPr>
              <p:spPr>
                <a:xfrm>
                  <a:off x="6762159" y="4632148"/>
                  <a:ext cx="652429" cy="305179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Arrow Connector 58">
                  <a:extLst>
                    <a:ext uri="{FF2B5EF4-FFF2-40B4-BE49-F238E27FC236}">
                      <a16:creationId xmlns:a16="http://schemas.microsoft.com/office/drawing/2014/main" id="{7F07D988-6B60-A748-AC57-81B0F7D9A7C2}"/>
                    </a:ext>
                  </a:extLst>
                </p:cNvPr>
                <p:cNvCxnSpPr>
                  <a:cxnSpLocks/>
                  <a:stCxn id="12" idx="6"/>
                  <a:endCxn id="17" idx="2"/>
                </p:cNvCxnSpPr>
                <p:nvPr/>
              </p:nvCxnSpPr>
              <p:spPr>
                <a:xfrm flipV="1">
                  <a:off x="9308701" y="4530325"/>
                  <a:ext cx="1277655" cy="458721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Arrow Connector 61">
                  <a:extLst>
                    <a:ext uri="{FF2B5EF4-FFF2-40B4-BE49-F238E27FC236}">
                      <a16:creationId xmlns:a16="http://schemas.microsoft.com/office/drawing/2014/main" id="{586F7773-8277-5147-90C8-BC2019204AC7}"/>
                    </a:ext>
                  </a:extLst>
                </p:cNvPr>
                <p:cNvCxnSpPr>
                  <a:cxnSpLocks/>
                  <a:stCxn id="14" idx="6"/>
                  <a:endCxn id="17" idx="2"/>
                </p:cNvCxnSpPr>
                <p:nvPr/>
              </p:nvCxnSpPr>
              <p:spPr>
                <a:xfrm>
                  <a:off x="9034605" y="4161881"/>
                  <a:ext cx="1551751" cy="368444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5" name="Straight Arrow Connector 64">
                  <a:extLst>
                    <a:ext uri="{FF2B5EF4-FFF2-40B4-BE49-F238E27FC236}">
                      <a16:creationId xmlns:a16="http://schemas.microsoft.com/office/drawing/2014/main" id="{35DEE97B-099B-5A4B-998D-220DFEA451B8}"/>
                    </a:ext>
                  </a:extLst>
                </p:cNvPr>
                <p:cNvCxnSpPr>
                  <a:cxnSpLocks/>
                  <a:stCxn id="15" idx="6"/>
                  <a:endCxn id="16" idx="2"/>
                </p:cNvCxnSpPr>
                <p:nvPr/>
              </p:nvCxnSpPr>
              <p:spPr>
                <a:xfrm>
                  <a:off x="9694542" y="3359965"/>
                  <a:ext cx="891814" cy="133964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Straight Arrow Connector 67">
                  <a:extLst>
                    <a:ext uri="{FF2B5EF4-FFF2-40B4-BE49-F238E27FC236}">
                      <a16:creationId xmlns:a16="http://schemas.microsoft.com/office/drawing/2014/main" id="{3A0C7915-A139-6F4B-A503-49A75D27F269}"/>
                    </a:ext>
                  </a:extLst>
                </p:cNvPr>
                <p:cNvCxnSpPr>
                  <a:cxnSpLocks/>
                  <a:stCxn id="15" idx="6"/>
                  <a:endCxn id="17" idx="1"/>
                </p:cNvCxnSpPr>
                <p:nvPr/>
              </p:nvCxnSpPr>
              <p:spPr>
                <a:xfrm>
                  <a:off x="9694542" y="3359965"/>
                  <a:ext cx="933991" cy="1068537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Arrow Connector 70">
                  <a:extLst>
                    <a:ext uri="{FF2B5EF4-FFF2-40B4-BE49-F238E27FC236}">
                      <a16:creationId xmlns:a16="http://schemas.microsoft.com/office/drawing/2014/main" id="{BE4C4C09-0C51-C040-9687-D1BCF048C889}"/>
                    </a:ext>
                  </a:extLst>
                </p:cNvPr>
                <p:cNvCxnSpPr>
                  <a:cxnSpLocks/>
                  <a:stCxn id="14" idx="6"/>
                  <a:endCxn id="16" idx="3"/>
                </p:cNvCxnSpPr>
                <p:nvPr/>
              </p:nvCxnSpPr>
              <p:spPr>
                <a:xfrm flipV="1">
                  <a:off x="9034605" y="3595752"/>
                  <a:ext cx="1593928" cy="566129"/>
                </a:xfrm>
                <a:prstGeom prst="straightConnector1">
                  <a:avLst/>
                </a:prstGeom>
                <a:ln>
                  <a:solidFill>
                    <a:schemeClr val="tx2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DA8F34E-47DF-574D-8FA8-546BB5425A35}"/>
                  </a:ext>
                </a:extLst>
              </p:cNvPr>
              <p:cNvSpPr txBox="1"/>
              <p:nvPr/>
            </p:nvSpPr>
            <p:spPr>
              <a:xfrm>
                <a:off x="6096000" y="2252058"/>
                <a:ext cx="9923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Start Depots</a:t>
                </a:r>
              </a:p>
            </p:txBody>
          </p:sp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323DE6E5-29D6-9E4C-A14A-B4D413800962}"/>
                  </a:ext>
                </a:extLst>
              </p:cNvPr>
              <p:cNvSpPr txBox="1"/>
              <p:nvPr/>
            </p:nvSpPr>
            <p:spPr>
              <a:xfrm>
                <a:off x="10234169" y="2252058"/>
                <a:ext cx="99237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End Depots</a:t>
                </a:r>
              </a:p>
            </p:txBody>
          </p: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7AAAA907-B801-944E-AA8E-850CD5D9694D}"/>
                  </a:ext>
                </a:extLst>
              </p:cNvPr>
              <p:cNvSpPr txBox="1"/>
              <p:nvPr/>
            </p:nvSpPr>
            <p:spPr>
              <a:xfrm>
                <a:off x="5703302" y="3324652"/>
                <a:ext cx="75134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dirty="0">
                    <a:solidFill>
                      <a:schemeClr val="accent1"/>
                    </a:solidFill>
                    <a:latin typeface="Cambria" panose="02040503050406030204" pitchFamily="18" charset="0"/>
                  </a:rPr>
                  <a:t>1 bus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3A376AAC-C310-CD4E-8F5B-3542E8AFB0C3}"/>
                  </a:ext>
                </a:extLst>
              </p:cNvPr>
              <p:cNvSpPr txBox="1"/>
              <p:nvPr/>
            </p:nvSpPr>
            <p:spPr>
              <a:xfrm>
                <a:off x="5541932" y="4361048"/>
                <a:ext cx="91271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600" dirty="0">
                    <a:solidFill>
                      <a:schemeClr val="accent1"/>
                    </a:solidFill>
                    <a:latin typeface="Cambria" panose="02040503050406030204" pitchFamily="18" charset="0"/>
                  </a:rPr>
                  <a:t>2 buses</a:t>
                </a:r>
              </a:p>
            </p:txBody>
          </p:sp>
        </p:grpSp>
        <p:cxnSp>
          <p:nvCxnSpPr>
            <p:cNvPr id="93" name="Straight Arrow Connector 92">
              <a:extLst>
                <a:ext uri="{FF2B5EF4-FFF2-40B4-BE49-F238E27FC236}">
                  <a16:creationId xmlns:a16="http://schemas.microsoft.com/office/drawing/2014/main" id="{08081366-38EF-B044-9B3D-816616FB9918}"/>
                </a:ext>
              </a:extLst>
            </p:cNvPr>
            <p:cNvCxnSpPr>
              <a:cxnSpLocks/>
              <a:stCxn id="12" idx="6"/>
              <a:endCxn id="16" idx="2"/>
            </p:cNvCxnSpPr>
            <p:nvPr/>
          </p:nvCxnSpPr>
          <p:spPr>
            <a:xfrm flipV="1">
              <a:off x="9308701" y="3493929"/>
              <a:ext cx="1277655" cy="1495117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itle 5">
            <a:extLst>
              <a:ext uri="{FF2B5EF4-FFF2-40B4-BE49-F238E27FC236}">
                <a16:creationId xmlns:a16="http://schemas.microsoft.com/office/drawing/2014/main" id="{FE20E1A2-89E0-714E-A5BE-EC1A77087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>
                <a:latin typeface="Cambria" panose="02040503050406030204" pitchFamily="18" charset="0"/>
              </a:rPr>
              <a:t>(Deterministic) Multi-depot Vehicle Scheduling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E18391-2230-264E-8A60-6F0FC81C189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ambria" panose="02040503050406030204" pitchFamily="18" charset="0"/>
              </a:rPr>
              <a:t>Components</a:t>
            </a:r>
          </a:p>
          <a:p>
            <a:r>
              <a:rPr lang="en-US" sz="2000" dirty="0">
                <a:solidFill>
                  <a:schemeClr val="accent1"/>
                </a:solidFill>
                <a:latin typeface="Cambria" panose="02040503050406030204" pitchFamily="18" charset="0"/>
              </a:rPr>
              <a:t>Depots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sym typeface="Wingdings" pitchFamily="2" charset="2"/>
              </a:rPr>
              <a:t> limited capacity</a:t>
            </a:r>
            <a:endParaRPr lang="en-US" sz="20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r>
              <a:rPr lang="en-US" sz="2000" dirty="0">
                <a:solidFill>
                  <a:schemeClr val="accent2"/>
                </a:solidFill>
                <a:latin typeface="Cambria" panose="02040503050406030204" pitchFamily="18" charset="0"/>
              </a:rPr>
              <a:t>Trips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 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  <a:sym typeface="Wingdings" pitchFamily="2" charset="2"/>
              </a:rPr>
              <a:t> start time and duration</a:t>
            </a:r>
          </a:p>
          <a:p>
            <a:r>
              <a:rPr lang="en-US" sz="2000" dirty="0">
                <a:solidFill>
                  <a:schemeClr val="tx1"/>
                </a:solidFill>
                <a:latin typeface="Cambria" panose="02040503050406030204" pitchFamily="18" charset="0"/>
                <a:sym typeface="Wingdings" pitchFamily="2" charset="2"/>
              </a:rPr>
              <a:t>Operational costs</a:t>
            </a:r>
          </a:p>
          <a:p>
            <a:endParaRPr lang="en-US" sz="20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ambria" panose="02040503050406030204" pitchFamily="18" charset="0"/>
              </a:rPr>
              <a:t>Characteristics</a:t>
            </a:r>
          </a:p>
          <a:p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Assign each trip to exactly one bus</a:t>
            </a:r>
          </a:p>
          <a:p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Buses start and end at the same depot</a:t>
            </a:r>
          </a:p>
          <a:p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Minimize operational cost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49A640-DDD7-D141-8688-2B0D4088D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3</a:t>
            </a:fld>
            <a:endParaRPr lang="en-CA" dirty="0">
              <a:latin typeface="Cambria" panose="02040503050406030204" pitchFamily="18" charset="0"/>
            </a:endParaRPr>
          </a:p>
        </p:txBody>
      </p:sp>
      <p:pic>
        <p:nvPicPr>
          <p:cNvPr id="80" name="Graphic 79" descr="Bus with solid fill">
            <a:extLst>
              <a:ext uri="{FF2B5EF4-FFF2-40B4-BE49-F238E27FC236}">
                <a16:creationId xmlns:a16="http://schemas.microsoft.com/office/drawing/2014/main" id="{F8032B47-1D6E-294A-BB59-4008B042BAA7}"/>
              </a:ext>
            </a:extLst>
          </p:cNvPr>
          <p:cNvPicPr>
            <a:picLocks noChangeAspect="1"/>
          </p:cNvPicPr>
          <p:nvPr/>
        </p:nvPicPr>
        <p:blipFill>
          <a:blip r:embed="rId11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027732" y="3042389"/>
            <a:ext cx="514267" cy="514267"/>
          </a:xfrm>
          <a:prstGeom prst="rect">
            <a:avLst/>
          </a:prstGeom>
        </p:spPr>
      </p:pic>
      <p:pic>
        <p:nvPicPr>
          <p:cNvPr id="81" name="Graphic 80" descr="Bus with solid fill">
            <a:extLst>
              <a:ext uri="{FF2B5EF4-FFF2-40B4-BE49-F238E27FC236}">
                <a16:creationId xmlns:a16="http://schemas.microsoft.com/office/drawing/2014/main" id="{59B8D7C6-2153-A143-887D-AC79B7CA6423}"/>
              </a:ext>
            </a:extLst>
          </p:cNvPr>
          <p:cNvPicPr>
            <a:picLocks noChangeAspect="1"/>
          </p:cNvPicPr>
          <p:nvPr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6650070" y="4824193"/>
            <a:ext cx="514267" cy="514267"/>
          </a:xfrm>
          <a:prstGeom prst="rect">
            <a:avLst/>
          </a:prstGeom>
        </p:spPr>
      </p:pic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842D04F0-8AD9-F844-9787-12387314F854}"/>
              </a:ext>
            </a:extLst>
          </p:cNvPr>
          <p:cNvCxnSpPr>
            <a:cxnSpLocks/>
            <a:stCxn id="10" idx="5"/>
            <a:endCxn id="13" idx="2"/>
          </p:cNvCxnSpPr>
          <p:nvPr/>
        </p:nvCxnSpPr>
        <p:spPr>
          <a:xfrm>
            <a:off x="6762159" y="4632148"/>
            <a:ext cx="652429" cy="305179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2AC480DF-05F1-284B-B068-04926424368E}"/>
              </a:ext>
            </a:extLst>
          </p:cNvPr>
          <p:cNvCxnSpPr>
            <a:cxnSpLocks/>
            <a:stCxn id="13" idx="6"/>
            <a:endCxn id="12" idx="2"/>
          </p:cNvCxnSpPr>
          <p:nvPr/>
        </p:nvCxnSpPr>
        <p:spPr>
          <a:xfrm>
            <a:off x="7702588" y="4937327"/>
            <a:ext cx="1318113" cy="51719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EDADA27B-EACC-FA4E-8941-25B52248DF4B}"/>
              </a:ext>
            </a:extLst>
          </p:cNvPr>
          <p:cNvCxnSpPr>
            <a:cxnSpLocks/>
            <a:stCxn id="12" idx="6"/>
            <a:endCxn id="17" idx="2"/>
          </p:cNvCxnSpPr>
          <p:nvPr/>
        </p:nvCxnSpPr>
        <p:spPr>
          <a:xfrm flipV="1">
            <a:off x="9308701" y="4530325"/>
            <a:ext cx="1277655" cy="458721"/>
          </a:xfrm>
          <a:prstGeom prst="straightConnector1">
            <a:avLst/>
          </a:prstGeom>
          <a:ln w="57150"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DFB2603F-1CB9-BB49-BB1D-6004C5AE1F76}"/>
              </a:ext>
            </a:extLst>
          </p:cNvPr>
          <p:cNvCxnSpPr>
            <a:cxnSpLocks/>
            <a:stCxn id="9" idx="6"/>
            <a:endCxn id="11" idx="2"/>
          </p:cNvCxnSpPr>
          <p:nvPr/>
        </p:nvCxnSpPr>
        <p:spPr>
          <a:xfrm>
            <a:off x="6804336" y="3493929"/>
            <a:ext cx="891814" cy="4106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4FD00C6A-E69B-C24D-8FCD-F603709EFE3A}"/>
              </a:ext>
            </a:extLst>
          </p:cNvPr>
          <p:cNvCxnSpPr>
            <a:cxnSpLocks/>
            <a:stCxn id="11" idx="5"/>
            <a:endCxn id="14" idx="1"/>
          </p:cNvCxnSpPr>
          <p:nvPr/>
        </p:nvCxnSpPr>
        <p:spPr>
          <a:xfrm>
            <a:off x="7941973" y="3599858"/>
            <a:ext cx="846809" cy="46020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C5444518-1F45-3646-A640-E6CA659CD6F9}"/>
              </a:ext>
            </a:extLst>
          </p:cNvPr>
          <p:cNvCxnSpPr>
            <a:cxnSpLocks/>
            <a:stCxn id="14" idx="7"/>
            <a:endCxn id="15" idx="3"/>
          </p:cNvCxnSpPr>
          <p:nvPr/>
        </p:nvCxnSpPr>
        <p:spPr>
          <a:xfrm flipV="1">
            <a:off x="8992428" y="3461788"/>
            <a:ext cx="456291" cy="598270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>
            <a:extLst>
              <a:ext uri="{FF2B5EF4-FFF2-40B4-BE49-F238E27FC236}">
                <a16:creationId xmlns:a16="http://schemas.microsoft.com/office/drawing/2014/main" id="{9B90FB81-103A-0C47-B14B-486EF16E3691}"/>
              </a:ext>
            </a:extLst>
          </p:cNvPr>
          <p:cNvCxnSpPr>
            <a:cxnSpLocks/>
            <a:stCxn id="15" idx="6"/>
            <a:endCxn id="16" idx="2"/>
          </p:cNvCxnSpPr>
          <p:nvPr/>
        </p:nvCxnSpPr>
        <p:spPr>
          <a:xfrm>
            <a:off x="9694542" y="3359965"/>
            <a:ext cx="891814" cy="133964"/>
          </a:xfrm>
          <a:prstGeom prst="straightConnector1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2F1B470-CBC3-214B-9778-3247EFD01B60}"/>
                  </a:ext>
                </a:extLst>
              </p:cNvPr>
              <p:cNvSpPr txBox="1"/>
              <p:nvPr/>
            </p:nvSpPr>
            <p:spPr>
              <a:xfrm>
                <a:off x="7088373" y="3679710"/>
                <a:ext cx="470215" cy="358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CA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CA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CA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10" name="TextBox 109">
                <a:extLst>
                  <a:ext uri="{FF2B5EF4-FFF2-40B4-BE49-F238E27FC236}">
                    <a16:creationId xmlns:a16="http://schemas.microsoft.com/office/drawing/2014/main" id="{62F1B470-CBC3-214B-9778-3247EFD01B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8373" y="3679710"/>
                <a:ext cx="470215" cy="358368"/>
              </a:xfrm>
              <a:prstGeom prst="rect">
                <a:avLst/>
              </a:prstGeom>
              <a:blipFill>
                <a:blip r:embed="rId15"/>
                <a:stretch>
                  <a:fillRect b="-34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24133D77-210A-A441-986C-331C6F370FDB}"/>
              </a:ext>
            </a:extLst>
          </p:cNvPr>
          <p:cNvSpPr txBox="1"/>
          <p:nvPr/>
        </p:nvSpPr>
        <p:spPr>
          <a:xfrm>
            <a:off x="6692347" y="1725764"/>
            <a:ext cx="37100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accent3"/>
                </a:solidFill>
                <a:latin typeface="Cambria" panose="02040503050406030204" pitchFamily="18" charset="0"/>
              </a:rPr>
              <a:t>Network flow model</a:t>
            </a:r>
          </a:p>
        </p:txBody>
      </p:sp>
    </p:spTree>
    <p:extLst>
      <p:ext uri="{BB962C8B-B14F-4D97-AF65-F5344CB8AC3E}">
        <p14:creationId xmlns:p14="http://schemas.microsoft.com/office/powerpoint/2010/main" val="148118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8CE78-02C1-804C-B490-565318AD4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Limitations and Stochastic Variants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BB5BA-F969-524A-9BBF-ED24FF48D2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21065" y="1724302"/>
            <a:ext cx="5471735" cy="453204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Drawbacks of Deterministic Approaches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Optimize using average travel times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Schedule feasible on average but insensitive to delays in practice</a:t>
            </a:r>
          </a:p>
          <a:p>
            <a:pPr lvl="1"/>
            <a:endParaRPr lang="en-US" sz="20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Optimize using over-estimations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How much should we over-estimate?</a:t>
            </a:r>
          </a:p>
          <a:p>
            <a:pPr lvl="1"/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May result in high-cost schedules without acceptable on-time performance (OTP)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948F21F-F9B1-B54A-A075-5F2F418A6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8362" y="1724298"/>
            <a:ext cx="5171440" cy="453204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Considering Stochasticity</a:t>
            </a:r>
          </a:p>
          <a:p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Penalize expected delays </a:t>
            </a:r>
            <a:r>
              <a:rPr lang="en-US" sz="1400" dirty="0">
                <a:solidFill>
                  <a:schemeClr val="tx2"/>
                </a:solidFill>
                <a:latin typeface="Cambria" panose="02040503050406030204" pitchFamily="18" charset="0"/>
              </a:rPr>
              <a:t>[1,2]</a:t>
            </a:r>
            <a:endParaRPr lang="en-US" sz="20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pPr lvl="1"/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Ignores propagation of delays</a:t>
            </a:r>
          </a:p>
          <a:p>
            <a:pPr marL="0" indent="0">
              <a:buNone/>
            </a:pPr>
            <a:endParaRPr lang="en-US" sz="2000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Rescheduling </a:t>
            </a:r>
            <a:r>
              <a:rPr lang="en-US" sz="1400" dirty="0">
                <a:solidFill>
                  <a:schemeClr val="tx2"/>
                </a:solidFill>
                <a:latin typeface="Cambria" panose="02040503050406030204" pitchFamily="18" charset="0"/>
              </a:rPr>
              <a:t>[3]  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and </a:t>
            </a:r>
            <a:b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</a:b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Real-time vehicle scheduling </a:t>
            </a:r>
            <a:r>
              <a:rPr lang="en-US" sz="1400" dirty="0">
                <a:solidFill>
                  <a:schemeClr val="tx2"/>
                </a:solidFill>
                <a:latin typeface="Cambria" panose="02040503050406030204" pitchFamily="18" charset="0"/>
              </a:rPr>
              <a:t>[4]</a:t>
            </a:r>
          </a:p>
          <a:p>
            <a:pPr lvl="1"/>
            <a:r>
              <a:rPr lang="en-US" dirty="0">
                <a:solidFill>
                  <a:srgbClr val="C00000"/>
                </a:solidFill>
                <a:latin typeface="Cambria" panose="02040503050406030204" pitchFamily="18" charset="0"/>
              </a:rPr>
              <a:t>Make adjustments during operation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FC93C-F3AE-DA4C-89BF-B82F581FC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4</a:t>
            </a:fld>
            <a:endParaRPr lang="en-CA">
              <a:latin typeface="Cambria" panose="020405030504060302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F28030-E2B6-7B40-97CB-EDA39381DA95}"/>
              </a:ext>
            </a:extLst>
          </p:cNvPr>
          <p:cNvSpPr txBox="1"/>
          <p:nvPr/>
        </p:nvSpPr>
        <p:spPr>
          <a:xfrm>
            <a:off x="2409464" y="6120616"/>
            <a:ext cx="9705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accent5"/>
                </a:solidFill>
                <a:latin typeface="Cambria" panose="02040503050406030204" pitchFamily="18" charset="0"/>
              </a:rPr>
              <a:t>[1] 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Naumann, Suhl, and </a:t>
            </a:r>
            <a:r>
              <a:rPr lang="en-CA" sz="900" dirty="0" err="1">
                <a:solidFill>
                  <a:schemeClr val="accent5"/>
                </a:solidFill>
                <a:latin typeface="Cambria" panose="02040503050406030204" pitchFamily="18" charset="0"/>
              </a:rPr>
              <a:t>Kramkowski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. </a:t>
            </a:r>
            <a:r>
              <a:rPr lang="en-CA" sz="900" b="1" dirty="0">
                <a:solidFill>
                  <a:schemeClr val="accent5"/>
                </a:solidFill>
                <a:latin typeface="Cambria" panose="02040503050406030204" pitchFamily="18" charset="0"/>
              </a:rPr>
              <a:t>A stochastic programming approach for robust vehicle scheduling in public bus transport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. Procedia-Social and Behavioral Sciences. 2011</a:t>
            </a:r>
            <a:r>
              <a:rPr lang="en-US" sz="900" dirty="0">
                <a:solidFill>
                  <a:schemeClr val="accent5"/>
                </a:solidFill>
                <a:latin typeface="Cambria" panose="02040503050406030204" pitchFamily="18" charset="0"/>
              </a:rPr>
              <a:t> </a:t>
            </a:r>
          </a:p>
          <a:p>
            <a:r>
              <a:rPr lang="en-US" sz="900" dirty="0">
                <a:solidFill>
                  <a:schemeClr val="accent5"/>
                </a:solidFill>
                <a:latin typeface="Cambria" panose="02040503050406030204" pitchFamily="18" charset="0"/>
              </a:rPr>
              <a:t>[2] 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Shen, Xu,  Li. </a:t>
            </a:r>
            <a:r>
              <a:rPr lang="en-CA" sz="900" b="1" dirty="0">
                <a:solidFill>
                  <a:schemeClr val="accent5"/>
                </a:solidFill>
                <a:latin typeface="Cambria" panose="02040503050406030204" pitchFamily="18" charset="0"/>
              </a:rPr>
              <a:t>A probabilistic model for vehicle scheduling based on stochastic trip times. 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Transportation Research Part B: Methodological, 2016</a:t>
            </a:r>
            <a:endParaRPr lang="en-US" sz="900" dirty="0">
              <a:solidFill>
                <a:schemeClr val="accent5"/>
              </a:solidFill>
              <a:latin typeface="Cambria" panose="02040503050406030204" pitchFamily="18" charset="0"/>
            </a:endParaRPr>
          </a:p>
          <a:p>
            <a:r>
              <a:rPr lang="en-US" sz="900" dirty="0">
                <a:solidFill>
                  <a:schemeClr val="accent5"/>
                </a:solidFill>
                <a:latin typeface="Cambria" panose="02040503050406030204" pitchFamily="18" charset="0"/>
              </a:rPr>
              <a:t>[3]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 Guedes and </a:t>
            </a:r>
            <a:r>
              <a:rPr lang="en-CA" sz="900" dirty="0" err="1">
                <a:solidFill>
                  <a:schemeClr val="accent5"/>
                </a:solidFill>
                <a:latin typeface="Cambria" panose="02040503050406030204" pitchFamily="18" charset="0"/>
              </a:rPr>
              <a:t>Borenstein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. </a:t>
            </a:r>
            <a:r>
              <a:rPr lang="en-CA" sz="900" b="1" dirty="0">
                <a:solidFill>
                  <a:schemeClr val="accent5"/>
                </a:solidFill>
                <a:latin typeface="Cambria" panose="02040503050406030204" pitchFamily="18" charset="0"/>
              </a:rPr>
              <a:t>Real-time multi-depot vehicle type rescheduling problem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. Transportation Research Part B: Methodological, 2018</a:t>
            </a:r>
            <a:endParaRPr lang="en-US" sz="900" dirty="0">
              <a:solidFill>
                <a:schemeClr val="accent5"/>
              </a:solidFill>
              <a:latin typeface="Cambria" panose="02040503050406030204" pitchFamily="18" charset="0"/>
            </a:endParaRPr>
          </a:p>
          <a:p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[4] He, Yang, and Li. </a:t>
            </a:r>
            <a:r>
              <a:rPr lang="en-CA" sz="900" b="1" dirty="0">
                <a:solidFill>
                  <a:schemeClr val="accent5"/>
                </a:solidFill>
                <a:latin typeface="Cambria" panose="02040503050406030204" pitchFamily="18" charset="0"/>
              </a:rPr>
              <a:t>Vehicle scheduling under stochastic trip times: an approximate dynamic programming approach. </a:t>
            </a:r>
            <a:r>
              <a:rPr lang="en-CA" sz="900" dirty="0">
                <a:solidFill>
                  <a:schemeClr val="accent5"/>
                </a:solidFill>
                <a:latin typeface="Cambria" panose="02040503050406030204" pitchFamily="18" charset="0"/>
              </a:rPr>
              <a:t>Transportation Research Part C: Emerging Technologies, 2018</a:t>
            </a:r>
          </a:p>
        </p:txBody>
      </p:sp>
    </p:spTree>
    <p:extLst>
      <p:ext uri="{BB962C8B-B14F-4D97-AF65-F5344CB8AC3E}">
        <p14:creationId xmlns:p14="http://schemas.microsoft.com/office/powerpoint/2010/main" val="60454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68D87-2A1A-7D4C-9AD1-A86EDADE9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>
                <a:latin typeface="Cambria" panose="02040503050406030204" pitchFamily="18" charset="0"/>
              </a:rPr>
              <a:t>Incorporating Service Reliability</a:t>
            </a:r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04FD1B0-D0A2-804F-A2B2-718ADD4AEF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76290" y="1724298"/>
            <a:ext cx="3826070" cy="453204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Objectives :</a:t>
            </a:r>
            <a:endParaRPr lang="en-US" sz="2000" dirty="0">
              <a:solidFill>
                <a:schemeClr val="accent1"/>
              </a:solidFill>
              <a:latin typeface="Cambria" panose="020405030504060302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Build </a:t>
            </a:r>
            <a:r>
              <a:rPr lang="en-US" sz="2000" dirty="0">
                <a:solidFill>
                  <a:schemeClr val="accent1"/>
                </a:solidFill>
                <a:latin typeface="Cambria" panose="02040503050406030204" pitchFamily="18" charset="0"/>
              </a:rPr>
              <a:t>cost-efficient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 vehicle schedules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>
                <a:solidFill>
                  <a:schemeClr val="accent1"/>
                </a:solidFill>
                <a:latin typeface="Cambria" panose="02040503050406030204" pitchFamily="18" charset="0"/>
              </a:rPr>
              <a:t>Guarantee on-time performance (OTP) </a:t>
            </a:r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for most days of operations</a:t>
            </a:r>
          </a:p>
          <a:p>
            <a:pPr marL="0" indent="0">
              <a:buNone/>
            </a:pPr>
            <a:endParaRPr lang="en-US" sz="2000" dirty="0">
              <a:latin typeface="Cambria" panose="02040503050406030204" pitchFamily="18" charset="0"/>
            </a:endParaRPr>
          </a:p>
          <a:p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52A972-42AA-2A49-8714-361D56E5C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5</a:t>
            </a:fld>
            <a:endParaRPr lang="en-CA" dirty="0">
              <a:latin typeface="Cambria" panose="02040503050406030204" pitchFamily="18" charset="0"/>
            </a:endParaRPr>
          </a:p>
        </p:txBody>
      </p:sp>
      <p:pic>
        <p:nvPicPr>
          <p:cNvPr id="8" name="Picture 7" descr="Graphical user interface, table&#10;&#10;Description automatically generated with medium confidence">
            <a:extLst>
              <a:ext uri="{FF2B5EF4-FFF2-40B4-BE49-F238E27FC236}">
                <a16:creationId xmlns:a16="http://schemas.microsoft.com/office/drawing/2014/main" id="{91CEEA07-9A56-584E-BFBD-77B74A8568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27" y="1347269"/>
            <a:ext cx="6036849" cy="533111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F3BE754-68FB-F84C-84A4-276B906E0A1F}"/>
              </a:ext>
            </a:extLst>
          </p:cNvPr>
          <p:cNvSpPr/>
          <p:nvPr/>
        </p:nvSpPr>
        <p:spPr>
          <a:xfrm>
            <a:off x="368225" y="3568347"/>
            <a:ext cx="6262057" cy="50600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A3AD38D-B7C8-204F-B7EE-95C173861151}"/>
              </a:ext>
            </a:extLst>
          </p:cNvPr>
          <p:cNvSpPr/>
          <p:nvPr/>
        </p:nvSpPr>
        <p:spPr>
          <a:xfrm>
            <a:off x="368225" y="6230248"/>
            <a:ext cx="6262057" cy="42560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  <a:latin typeface="Cambria" panose="020405030504060302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71E2B4E-47E3-6545-A4F7-56567CF8FDE1}"/>
              </a:ext>
            </a:extLst>
          </p:cNvPr>
          <p:cNvSpPr txBox="1"/>
          <p:nvPr/>
        </p:nvSpPr>
        <p:spPr>
          <a:xfrm>
            <a:off x="7609155" y="4911827"/>
            <a:ext cx="35932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chemeClr val="accent2"/>
                </a:solidFill>
                <a:latin typeface="Cambria" panose="02040503050406030204" pitchFamily="18" charset="0"/>
              </a:rPr>
              <a:t>Stochastic</a:t>
            </a:r>
          </a:p>
          <a:p>
            <a:pPr algn="ctr"/>
            <a:r>
              <a:rPr lang="en-US" sz="2800" dirty="0">
                <a:solidFill>
                  <a:schemeClr val="accent2"/>
                </a:solidFill>
                <a:latin typeface="Cambria" panose="02040503050406030204" pitchFamily="18" charset="0"/>
              </a:rPr>
              <a:t>Optimization Model</a:t>
            </a:r>
          </a:p>
        </p:txBody>
      </p:sp>
      <p:sp>
        <p:nvSpPr>
          <p:cNvPr id="12" name="Down Arrow 11">
            <a:extLst>
              <a:ext uri="{FF2B5EF4-FFF2-40B4-BE49-F238E27FC236}">
                <a16:creationId xmlns:a16="http://schemas.microsoft.com/office/drawing/2014/main" id="{20F0E20F-533E-6F46-AB5A-BE8DB3F80940}"/>
              </a:ext>
            </a:extLst>
          </p:cNvPr>
          <p:cNvSpPr/>
          <p:nvPr/>
        </p:nvSpPr>
        <p:spPr>
          <a:xfrm>
            <a:off x="9109543" y="3990318"/>
            <a:ext cx="592428" cy="846141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29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AD18-674E-3946-94BE-33763623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Methodology – Optimization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B2B4BA-5D7A-0549-89F7-EB3B73B1C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accent1"/>
                </a:solidFill>
                <a:latin typeface="Cambria" panose="02040503050406030204" pitchFamily="18" charset="0"/>
              </a:rPr>
              <a:t>Key Features:</a:t>
            </a:r>
          </a:p>
          <a:p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Optimize over a set of scenarios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We aim to achieve target OTP level in at least 95% of the scenarios</a:t>
            </a:r>
          </a:p>
          <a:p>
            <a:pPr lvl="2"/>
            <a:r>
              <a:rPr lang="en-US" sz="1800" dirty="0">
                <a:solidFill>
                  <a:schemeClr val="tx2"/>
                </a:solidFill>
                <a:latin typeface="Cambria" panose="02040503050406030204" pitchFamily="18" charset="0"/>
              </a:rPr>
              <a:t>OTP: 90% of the buses are no more than 5 minutes late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Modeled with probabilistic constraints</a:t>
            </a:r>
          </a:p>
          <a:p>
            <a:endParaRPr lang="en-US" sz="2400" dirty="0">
              <a:solidFill>
                <a:schemeClr val="tx2"/>
              </a:solidFill>
              <a:latin typeface="Cambria" panose="02040503050406030204" pitchFamily="18" charset="0"/>
            </a:endParaRPr>
          </a:p>
          <a:p>
            <a:r>
              <a:rPr lang="en-US" sz="2400" dirty="0">
                <a:solidFill>
                  <a:schemeClr val="tx2"/>
                </a:solidFill>
                <a:latin typeface="Cambria" panose="02040503050406030204" pitchFamily="18" charset="0"/>
              </a:rPr>
              <a:t>Integer variables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Assign trips to depots and buses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Number of trips without delays per scenario</a:t>
            </a:r>
          </a:p>
          <a:p>
            <a:pPr lvl="1"/>
            <a:r>
              <a:rPr lang="en-US" sz="2000" dirty="0">
                <a:solidFill>
                  <a:schemeClr val="tx2"/>
                </a:solidFill>
                <a:latin typeface="Cambria" panose="02040503050406030204" pitchFamily="18" charset="0"/>
              </a:rPr>
              <a:t>Number of scenarios that meet OTP target</a:t>
            </a:r>
          </a:p>
          <a:p>
            <a:pPr marL="0" indent="0">
              <a:buNone/>
            </a:pPr>
            <a:endParaRPr lang="en-US" sz="2400" dirty="0">
              <a:latin typeface="Cambria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ECC46-3F77-0E46-AAFD-B5DCFE74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6</a:t>
            </a:fld>
            <a:endParaRPr lang="en-CA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012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AD18-674E-3946-94BE-33763623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Cambria" panose="02040503050406030204" pitchFamily="18" charset="0"/>
              </a:rPr>
              <a:t>Methodology </a:t>
            </a:r>
            <a:r>
              <a:rPr lang="en-US" dirty="0">
                <a:solidFill>
                  <a:schemeClr val="tx2"/>
                </a:solidFill>
                <a:latin typeface="Cambria" panose="02040503050406030204" pitchFamily="18" charset="0"/>
              </a:rPr>
              <a:t>– </a:t>
            </a:r>
            <a:r>
              <a:rPr lang="en-US" sz="4000" dirty="0">
                <a:solidFill>
                  <a:schemeClr val="tx2"/>
                </a:solidFill>
                <a:latin typeface="Cambria" panose="02040503050406030204" pitchFamily="18" charset="0"/>
              </a:rPr>
              <a:t>Iterative Procedure</a:t>
            </a:r>
            <a:endParaRPr lang="en-US" dirty="0">
              <a:solidFill>
                <a:schemeClr val="tx2"/>
              </a:solidFill>
              <a:latin typeface="Cambria" panose="020405030504060302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ECC46-3F77-0E46-AAFD-B5DCFE74E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7</a:t>
            </a:fld>
            <a:endParaRPr lang="en-CA">
              <a:latin typeface="Cambria" panose="02040503050406030204" pitchFamily="18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98BF8FC-B98C-9542-A8B7-F873012D0935}"/>
              </a:ext>
            </a:extLst>
          </p:cNvPr>
          <p:cNvSpPr/>
          <p:nvPr/>
        </p:nvSpPr>
        <p:spPr>
          <a:xfrm>
            <a:off x="1249696" y="2382520"/>
            <a:ext cx="2174240" cy="2092960"/>
          </a:xfrm>
          <a:prstGeom prst="round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Create vehicle schedule</a:t>
            </a:r>
          </a:p>
          <a:p>
            <a:pPr algn="ctr"/>
            <a:endParaRPr lang="en-US" dirty="0">
              <a:solidFill>
                <a:schemeClr val="bg1"/>
              </a:solidFill>
              <a:latin typeface="Cambria" panose="0204050305040603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Average times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mbria" panose="02040503050406030204" pitchFamily="18" charset="0"/>
              </a:rPr>
              <a:t>Feedback from scenarios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FCE8ED88-EA23-F044-92D0-BB8DDB47BE61}"/>
              </a:ext>
            </a:extLst>
          </p:cNvPr>
          <p:cNvSpPr/>
          <p:nvPr/>
        </p:nvSpPr>
        <p:spPr>
          <a:xfrm>
            <a:off x="5648425" y="2382520"/>
            <a:ext cx="2174240" cy="209296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Cambria" panose="02040503050406030204" pitchFamily="18" charset="0"/>
              </a:rPr>
              <a:t>Evaluate schedule over scenarios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3A6F5D4-B225-FA44-925B-279143844686}"/>
              </a:ext>
            </a:extLst>
          </p:cNvPr>
          <p:cNvCxnSpPr/>
          <p:nvPr/>
        </p:nvCxnSpPr>
        <p:spPr>
          <a:xfrm>
            <a:off x="3545856" y="2758440"/>
            <a:ext cx="1981200" cy="0"/>
          </a:xfrm>
          <a:prstGeom prst="straightConnector1">
            <a:avLst/>
          </a:prstGeom>
          <a:ln w="28575">
            <a:solidFill>
              <a:schemeClr val="accent2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07613B0-AB57-934B-B957-7DBB5AEE4B3F}"/>
              </a:ext>
            </a:extLst>
          </p:cNvPr>
          <p:cNvSpPr txBox="1"/>
          <p:nvPr/>
        </p:nvSpPr>
        <p:spPr>
          <a:xfrm>
            <a:off x="3591300" y="2112109"/>
            <a:ext cx="1889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Proposed schedule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7083BD-F4EB-1C42-A2C8-3747A8AF5C31}"/>
              </a:ext>
            </a:extLst>
          </p:cNvPr>
          <p:cNvCxnSpPr/>
          <p:nvPr/>
        </p:nvCxnSpPr>
        <p:spPr>
          <a:xfrm>
            <a:off x="3550660" y="4008120"/>
            <a:ext cx="1981200" cy="0"/>
          </a:xfrm>
          <a:prstGeom prst="straightConnector1">
            <a:avLst/>
          </a:prstGeom>
          <a:ln w="28575">
            <a:solidFill>
              <a:schemeClr val="accent1"/>
            </a:solidFill>
            <a:headEnd type="triangl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6467C39-6649-3647-ABDD-3FB399B5D4FD}"/>
              </a:ext>
            </a:extLst>
          </p:cNvPr>
          <p:cNvSpPr txBox="1"/>
          <p:nvPr/>
        </p:nvSpPr>
        <p:spPr>
          <a:xfrm>
            <a:off x="3720978" y="4004270"/>
            <a:ext cx="1927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Feedback to improve schedule</a:t>
            </a:r>
          </a:p>
        </p:txBody>
      </p:sp>
      <p:sp>
        <p:nvSpPr>
          <p:cNvPr id="12" name="Right Arrow 11">
            <a:extLst>
              <a:ext uri="{FF2B5EF4-FFF2-40B4-BE49-F238E27FC236}">
                <a16:creationId xmlns:a16="http://schemas.microsoft.com/office/drawing/2014/main" id="{7E89F777-69CE-D74A-A5CD-155E412D54E1}"/>
              </a:ext>
            </a:extLst>
          </p:cNvPr>
          <p:cNvSpPr/>
          <p:nvPr/>
        </p:nvSpPr>
        <p:spPr>
          <a:xfrm>
            <a:off x="8067056" y="3144520"/>
            <a:ext cx="487680" cy="650240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anose="020405030504060302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EC57A5-0260-F94A-8F86-6AF218A737A5}"/>
              </a:ext>
            </a:extLst>
          </p:cNvPr>
          <p:cNvSpPr txBox="1"/>
          <p:nvPr/>
        </p:nvSpPr>
        <p:spPr>
          <a:xfrm>
            <a:off x="8683385" y="2807920"/>
            <a:ext cx="254367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accent3"/>
                </a:solidFill>
                <a:latin typeface="Cambria" panose="02040503050406030204" pitchFamily="18" charset="0"/>
              </a:rPr>
              <a:t>Final schedule with required OTP achieved in at least 95% of the scenarios</a:t>
            </a:r>
          </a:p>
        </p:txBody>
      </p:sp>
    </p:spTree>
    <p:extLst>
      <p:ext uri="{BB962C8B-B14F-4D97-AF65-F5344CB8AC3E}">
        <p14:creationId xmlns:p14="http://schemas.microsoft.com/office/powerpoint/2010/main" val="185842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2" grpId="0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D62377BD-C302-7B4A-975D-62660AC82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Preliminary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40F5A9-46F8-2040-ACBD-B9F5D200AFB8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>
                    <a:solidFill>
                      <a:schemeClr val="accent1"/>
                    </a:solidFill>
                    <a:latin typeface="Cambria" panose="02040503050406030204" pitchFamily="18" charset="0"/>
                  </a:rPr>
                  <a:t>Experimental Setting</a:t>
                </a:r>
                <a:endParaRPr lang="en-US" sz="1800" dirty="0">
                  <a:solidFill>
                    <a:schemeClr val="accent1"/>
                  </a:solidFill>
                  <a:latin typeface="Cambria" panose="02040503050406030204" pitchFamily="18" charset="0"/>
                </a:endParaRPr>
              </a:p>
              <a:p>
                <a:r>
                  <a:rPr lang="en-US" sz="18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# trips </a:t>
                </a:r>
                <a14:m>
                  <m:oMath xmlns:m="http://schemas.openxmlformats.org/officeDocument/2006/math">
                    <m:r>
                      <a:rPr lang="en-CA" sz="18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18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75,  100</m:t>
                        </m:r>
                      </m:e>
                    </m:d>
                    <m:r>
                      <a:rPr lang="en-US" sz="1800" i="1" dirty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800" dirty="0">
                  <a:solidFill>
                    <a:schemeClr val="tx2"/>
                  </a:solidFill>
                  <a:latin typeface="Cambria" panose="02040503050406030204" pitchFamily="18" charset="0"/>
                </a:endParaRPr>
              </a:p>
              <a:p>
                <a:r>
                  <a:rPr lang="en-US" sz="18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# depots  </a:t>
                </a:r>
                <a14:m>
                  <m:oMath xmlns:m="http://schemas.openxmlformats.org/officeDocument/2006/math">
                    <m:r>
                      <a:rPr lang="en-CA" sz="1800" b="0" i="1" dirty="0" smtClean="0">
                        <a:solidFill>
                          <a:schemeClr val="tx2"/>
                        </a:solidFill>
                        <a:latin typeface="Cambria Math" panose="02040503050406030204" pitchFamily="18" charset="0"/>
                      </a:rPr>
                      <m:t>∈</m:t>
                    </m:r>
                    <m:d>
                      <m:dPr>
                        <m:begChr m:val="{"/>
                        <m:endChr m:val="}"/>
                        <m:ctrlPr>
                          <a:rPr lang="en-US" sz="18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</a:rPr>
                          <m:t>2, 3, 4</m:t>
                        </m:r>
                      </m:e>
                    </m:d>
                  </m:oMath>
                </a14:m>
                <a:endParaRPr lang="en-US" sz="1800" dirty="0">
                  <a:solidFill>
                    <a:schemeClr val="tx2"/>
                  </a:solidFill>
                  <a:latin typeface="Cambria" panose="02040503050406030204" pitchFamily="18" charset="0"/>
                </a:endParaRPr>
              </a:p>
              <a:p>
                <a:r>
                  <a:rPr lang="en-US" sz="18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5 random instances per configuration</a:t>
                </a:r>
              </a:p>
              <a:p>
                <a:r>
                  <a:rPr lang="en-US" sz="18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200 scenarios for solving</a:t>
                </a:r>
              </a:p>
              <a:p>
                <a:r>
                  <a:rPr lang="en-US" sz="1800" dirty="0">
                    <a:solidFill>
                      <a:schemeClr val="tx2"/>
                    </a:solidFill>
                    <a:latin typeface="Cambria" panose="02040503050406030204" pitchFamily="18" charset="0"/>
                  </a:rPr>
                  <a:t>1000 scenarios for evaluation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340F5A9-46F8-2040-ACBD-B9F5D200AFB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>
                <a:blip r:embed="rId3"/>
                <a:stretch>
                  <a:fillRect l="-1828" t="-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DEB023-871F-0048-A27E-2900B02C75E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accent2"/>
                </a:solidFill>
                <a:latin typeface="Cambria" panose="02040503050406030204" pitchFamily="18" charset="0"/>
              </a:rPr>
              <a:t>Value of Stochastic Optimization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957F0-0638-3548-9C5C-70766061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8</a:t>
            </a:fld>
            <a:endParaRPr lang="en-CA" dirty="0">
              <a:latin typeface="Cambria" panose="02040503050406030204" pitchFamily="18" charset="0"/>
            </a:endParaRP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3D7E63B9-D955-4247-99BB-4F30DA23A5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532103"/>
              </p:ext>
            </p:extLst>
          </p:nvPr>
        </p:nvGraphicFramePr>
        <p:xfrm>
          <a:off x="5294264" y="2551525"/>
          <a:ext cx="6086663" cy="2289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Worksheet" r:id="rId4" imgW="4356100" imgH="1638300" progId="Excel.Sheet.12">
                  <p:embed/>
                </p:oleObj>
              </mc:Choice>
              <mc:Fallback>
                <p:oleObj name="Worksheet" r:id="rId4" imgW="4356100" imgH="1638300" progId="Excel.Sheet.12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3D7E63B9-D955-4247-99BB-4F30DA23A59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94264" y="2551525"/>
                        <a:ext cx="6086663" cy="22891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580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31F6A94A-6F1D-2747-9470-F24825AB8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" panose="02040503050406030204" pitchFamily="18" charset="0"/>
              </a:rPr>
              <a:t>Case Study: Halifax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867318D-B53F-3A43-87E4-77B45D59F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6115" y="1724302"/>
            <a:ext cx="2549472" cy="4532041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latin typeface="Cambria" panose="02040503050406030204" pitchFamily="18" charset="0"/>
              </a:rPr>
              <a:t>Characteristics</a:t>
            </a:r>
          </a:p>
          <a:p>
            <a:r>
              <a:rPr lang="en-US" sz="2000" dirty="0">
                <a:latin typeface="Cambria" panose="02040503050406030204" pitchFamily="18" charset="0"/>
              </a:rPr>
              <a:t>2 depots</a:t>
            </a:r>
          </a:p>
          <a:p>
            <a:r>
              <a:rPr lang="en-US" sz="2000" dirty="0">
                <a:latin typeface="Cambria" panose="02040503050406030204" pitchFamily="18" charset="0"/>
              </a:rPr>
              <a:t>~ 300 buses</a:t>
            </a:r>
          </a:p>
          <a:p>
            <a:r>
              <a:rPr lang="en-US" sz="2000" dirty="0">
                <a:latin typeface="Cambria" panose="02040503050406030204" pitchFamily="18" charset="0"/>
              </a:rPr>
              <a:t>~ 70 routes</a:t>
            </a:r>
          </a:p>
          <a:p>
            <a:r>
              <a:rPr lang="en-US" sz="2000" dirty="0">
                <a:latin typeface="Cambria" panose="02040503050406030204" pitchFamily="18" charset="0"/>
              </a:rPr>
              <a:t>~ 4,000 trips</a:t>
            </a:r>
          </a:p>
          <a:p>
            <a:endParaRPr lang="en-US" dirty="0">
              <a:latin typeface="Cambria" panose="020405030504060302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60310-2F91-E846-BE0D-6D27C056D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53853" y="1724298"/>
            <a:ext cx="4793381" cy="453204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  <a:latin typeface="Cambria" panose="02040503050406030204" pitchFamily="18" charset="0"/>
              </a:rPr>
              <a:t>Data Processing</a:t>
            </a:r>
          </a:p>
          <a:p>
            <a:r>
              <a:rPr lang="en-US" sz="2000" dirty="0">
                <a:latin typeface="Cambria" panose="02040503050406030204" pitchFamily="18" charset="0"/>
              </a:rPr>
              <a:t>Period: winter 2019</a:t>
            </a:r>
          </a:p>
          <a:p>
            <a:r>
              <a:rPr lang="en-US" sz="2000" dirty="0">
                <a:latin typeface="Cambria" panose="02040503050406030204" pitchFamily="18" charset="0"/>
              </a:rPr>
              <a:t>Trip durations</a:t>
            </a:r>
          </a:p>
          <a:p>
            <a:pPr lvl="1"/>
            <a:r>
              <a:rPr lang="en-CA" dirty="0">
                <a:latin typeface="Cambria" panose="02040503050406030204" pitchFamily="18" charset="0"/>
              </a:rPr>
              <a:t>GTFS data</a:t>
            </a:r>
            <a:endParaRPr lang="en-US" dirty="0">
              <a:latin typeface="Cambria" panose="02040503050406030204" pitchFamily="18" charset="0"/>
            </a:endParaRPr>
          </a:p>
          <a:p>
            <a:pPr lvl="1"/>
            <a:r>
              <a:rPr lang="en-US" dirty="0">
                <a:latin typeface="Cambria" panose="02040503050406030204" pitchFamily="18" charset="0"/>
              </a:rPr>
              <a:t>Fit log-normal distributions</a:t>
            </a:r>
          </a:p>
          <a:p>
            <a:r>
              <a:rPr lang="en-CA" sz="2000" dirty="0">
                <a:latin typeface="Cambria" panose="02040503050406030204" pitchFamily="18" charset="0"/>
              </a:rPr>
              <a:t>Deadhead travel times between trips</a:t>
            </a:r>
          </a:p>
          <a:p>
            <a:pPr lvl="1"/>
            <a:r>
              <a:rPr lang="en-US" sz="1800" dirty="0">
                <a:latin typeface="Cambria" panose="02040503050406030204" pitchFamily="18" charset="0"/>
              </a:rPr>
              <a:t>HERE data</a:t>
            </a:r>
          </a:p>
          <a:p>
            <a:pPr lvl="1"/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859483-3EDD-0B4C-8BEA-B9EB53A1C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7A726-13E3-4927-8F0C-0C3F55834AD9}" type="slidenum">
              <a:rPr lang="en-CA" smtClean="0">
                <a:latin typeface="Cambria" panose="02040503050406030204" pitchFamily="18" charset="0"/>
              </a:rPr>
              <a:t>9</a:t>
            </a:fld>
            <a:endParaRPr lang="en-CA" dirty="0">
              <a:latin typeface="Cambria" panose="02040503050406030204" pitchFamily="18" charset="0"/>
            </a:endParaRPr>
          </a:p>
        </p:txBody>
      </p:sp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6A8E561E-559A-7642-A700-577497827BE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" t="10744" r="6239" b="5120"/>
          <a:stretch/>
        </p:blipFill>
        <p:spPr>
          <a:xfrm>
            <a:off x="8296977" y="3523892"/>
            <a:ext cx="3166712" cy="2271660"/>
          </a:xfrm>
          <a:prstGeom prst="rect">
            <a:avLst/>
          </a:prstGeom>
        </p:spPr>
      </p:pic>
      <p:pic>
        <p:nvPicPr>
          <p:cNvPr id="9" name="Picture 8" descr="Chart, histogram&#10;&#10;Description automatically generated">
            <a:extLst>
              <a:ext uri="{FF2B5EF4-FFF2-40B4-BE49-F238E27FC236}">
                <a16:creationId xmlns:a16="http://schemas.microsoft.com/office/drawing/2014/main" id="{BF153516-D80C-9142-BAA5-63D5465C9ED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97" t="10744" r="6239" b="5120"/>
          <a:stretch/>
        </p:blipFill>
        <p:spPr>
          <a:xfrm>
            <a:off x="8296977" y="1023948"/>
            <a:ext cx="3166712" cy="227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223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emeUttri">
  <a:themeElements>
    <a:clrScheme name="UofT">
      <a:dk1>
        <a:srgbClr val="4C698D"/>
      </a:dk1>
      <a:lt1>
        <a:srgbClr val="FFFFFF"/>
      </a:lt1>
      <a:dk2>
        <a:srgbClr val="001937"/>
      </a:dk2>
      <a:lt2>
        <a:srgbClr val="002A5C"/>
      </a:lt2>
      <a:accent1>
        <a:srgbClr val="0D9DBF"/>
      </a:accent1>
      <a:accent2>
        <a:srgbClr val="A2BC1A"/>
      </a:accent2>
      <a:accent3>
        <a:srgbClr val="564EC2"/>
      </a:accent3>
      <a:accent4>
        <a:srgbClr val="7F94AD"/>
      </a:accent4>
      <a:accent5>
        <a:srgbClr val="A3B2C4"/>
      </a:accent5>
      <a:accent6>
        <a:srgbClr val="FFFFFF"/>
      </a:accent6>
      <a:hlink>
        <a:srgbClr val="333366"/>
      </a:hlink>
      <a:folHlink>
        <a:srgbClr val="2472FF"/>
      </a:folHlink>
    </a:clrScheme>
    <a:fontScheme name="UofT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Uttri" id="{3E4AEFFC-B27F-4C65-8143-1FCD20FFD26C}" vid="{247247F5-4594-4BD2-9404-0F70D36946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FDC5544767D341BE7DB56CC180383E" ma:contentTypeVersion="13" ma:contentTypeDescription="Create a new document." ma:contentTypeScope="" ma:versionID="6de2f7259156d27114792e78794bf332">
  <xsd:schema xmlns:xsd="http://www.w3.org/2001/XMLSchema" xmlns:xs="http://www.w3.org/2001/XMLSchema" xmlns:p="http://schemas.microsoft.com/office/2006/metadata/properties" xmlns:ns3="8c5efa50-7afa-4e65-8af9-b2e6ede95571" xmlns:ns4="ad7780c0-aaa5-4abf-b224-3dc571241438" targetNamespace="http://schemas.microsoft.com/office/2006/metadata/properties" ma:root="true" ma:fieldsID="38173c022909e49d291a7811feb75b7f" ns3:_="" ns4:_="">
    <xsd:import namespace="8c5efa50-7afa-4e65-8af9-b2e6ede95571"/>
    <xsd:import namespace="ad7780c0-aaa5-4abf-b224-3dc57124143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5efa50-7afa-4e65-8af9-b2e6ede955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7780c0-aaa5-4abf-b224-3dc57124143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3E86F4-1093-43F9-ABCF-CC8BB547786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5efa50-7afa-4e65-8af9-b2e6ede95571"/>
    <ds:schemaRef ds:uri="ad7780c0-aaa5-4abf-b224-3dc5712414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77835CB-8696-4836-B8E4-0498556C0893}">
  <ds:schemaRefs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8c5efa50-7afa-4e65-8af9-b2e6ede95571"/>
    <ds:schemaRef ds:uri="http://purl.org/dc/terms/"/>
    <ds:schemaRef ds:uri="http://schemas.openxmlformats.org/package/2006/metadata/core-properties"/>
    <ds:schemaRef ds:uri="ad7780c0-aaa5-4abf-b224-3dc571241438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979B25-07F8-4715-B7E8-5EA5C8B3E4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624</Words>
  <Application>Microsoft Macintosh PowerPoint</Application>
  <PresentationFormat>Widescreen</PresentationFormat>
  <Paragraphs>138</Paragraphs>
  <Slides>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Cambria Math</vt:lpstr>
      <vt:lpstr>Helvetica</vt:lpstr>
      <vt:lpstr>Helvetica Neue</vt:lpstr>
      <vt:lpstr>Wingdings</vt:lpstr>
      <vt:lpstr>ThemeUttri</vt:lpstr>
      <vt:lpstr>Worksheet</vt:lpstr>
      <vt:lpstr>Incorporating Service Reliability in  Multi-depot Vehicle Scheduling</vt:lpstr>
      <vt:lpstr>Vehicle Scheduling Problem</vt:lpstr>
      <vt:lpstr>(Deterministic) Multi-depot Vehicle Scheduling</vt:lpstr>
      <vt:lpstr>Limitations and Stochastic Variants</vt:lpstr>
      <vt:lpstr>Incorporating Service Reliability</vt:lpstr>
      <vt:lpstr>Methodology – Optimization Model</vt:lpstr>
      <vt:lpstr>Methodology – Iterative Procedure</vt:lpstr>
      <vt:lpstr>Preliminary Results</vt:lpstr>
      <vt:lpstr>Case Study: Halifax</vt:lpstr>
      <vt:lpstr>Final Remarks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Demand Responsive Transit: Review of Research Literature and Practice</dc:title>
  <dc:creator>Alaa Itani</dc:creator>
  <cp:lastModifiedBy>Margarita Castro</cp:lastModifiedBy>
  <cp:revision>30</cp:revision>
  <dcterms:created xsi:type="dcterms:W3CDTF">2020-06-03T04:01:18Z</dcterms:created>
  <dcterms:modified xsi:type="dcterms:W3CDTF">2021-07-06T12:34:08Z</dcterms:modified>
</cp:coreProperties>
</file>