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DF5BF-E50B-4CB7-BFFB-3996F68133D1}" v="111" dt="2021-07-05T03:09:46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60" autoAdjust="0"/>
  </p:normalViewPr>
  <p:slideViewPr>
    <p:cSldViewPr snapToGrid="0">
      <p:cViewPr varScale="1">
        <p:scale>
          <a:sx n="52" d="100"/>
          <a:sy n="52" d="100"/>
        </p:scale>
        <p:origin x="12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xun Hu" userId="07dfde96-99ab-4daa-9994-cf4b91670ff1" providerId="ADAL" clId="{FF4DF5BF-E50B-4CB7-BFFB-3996F68133D1}"/>
    <pc:docChg chg="custSel addSld modSld">
      <pc:chgData name="Wenxun Hu" userId="07dfde96-99ab-4daa-9994-cf4b91670ff1" providerId="ADAL" clId="{FF4DF5BF-E50B-4CB7-BFFB-3996F68133D1}" dt="2021-07-05T03:09:46.233" v="771"/>
      <pc:docMkLst>
        <pc:docMk/>
      </pc:docMkLst>
      <pc:sldChg chg="modSp new mod">
        <pc:chgData name="Wenxun Hu" userId="07dfde96-99ab-4daa-9994-cf4b91670ff1" providerId="ADAL" clId="{FF4DF5BF-E50B-4CB7-BFFB-3996F68133D1}" dt="2021-07-05T01:52:14.560" v="308" actId="403"/>
        <pc:sldMkLst>
          <pc:docMk/>
          <pc:sldMk cId="3433142532" sldId="256"/>
        </pc:sldMkLst>
        <pc:spChg chg="mod">
          <ac:chgData name="Wenxun Hu" userId="07dfde96-99ab-4daa-9994-cf4b91670ff1" providerId="ADAL" clId="{FF4DF5BF-E50B-4CB7-BFFB-3996F68133D1}" dt="2021-07-02T16:51:10.180" v="3"/>
          <ac:spMkLst>
            <pc:docMk/>
            <pc:sldMk cId="3433142532" sldId="256"/>
            <ac:spMk id="2" creationId="{AEB96D29-1C34-4691-AF56-7E73FF57E117}"/>
          </ac:spMkLst>
        </pc:spChg>
        <pc:spChg chg="mod">
          <ac:chgData name="Wenxun Hu" userId="07dfde96-99ab-4daa-9994-cf4b91670ff1" providerId="ADAL" clId="{FF4DF5BF-E50B-4CB7-BFFB-3996F68133D1}" dt="2021-07-05T01:52:14.560" v="308" actId="403"/>
          <ac:spMkLst>
            <pc:docMk/>
            <pc:sldMk cId="3433142532" sldId="256"/>
            <ac:spMk id="3" creationId="{9A4D0A79-9EC3-4BF9-A525-947896F354EA}"/>
          </ac:spMkLst>
        </pc:spChg>
      </pc:sldChg>
      <pc:sldChg chg="addSp delSp modSp new mod modAnim">
        <pc:chgData name="Wenxun Hu" userId="07dfde96-99ab-4daa-9994-cf4b91670ff1" providerId="ADAL" clId="{FF4DF5BF-E50B-4CB7-BFFB-3996F68133D1}" dt="2021-07-02T16:51:52.782" v="9"/>
        <pc:sldMkLst>
          <pc:docMk/>
          <pc:sldMk cId="156491937" sldId="257"/>
        </pc:sldMkLst>
        <pc:spChg chg="mod">
          <ac:chgData name="Wenxun Hu" userId="07dfde96-99ab-4daa-9994-cf4b91670ff1" providerId="ADAL" clId="{FF4DF5BF-E50B-4CB7-BFFB-3996F68133D1}" dt="2021-07-02T16:51:36.658" v="7"/>
          <ac:spMkLst>
            <pc:docMk/>
            <pc:sldMk cId="156491937" sldId="257"/>
            <ac:spMk id="2" creationId="{42E970CD-B954-4907-898A-B57362DC9EFC}"/>
          </ac:spMkLst>
        </pc:spChg>
        <pc:spChg chg="del">
          <ac:chgData name="Wenxun Hu" userId="07dfde96-99ab-4daa-9994-cf4b91670ff1" providerId="ADAL" clId="{FF4DF5BF-E50B-4CB7-BFFB-3996F68133D1}" dt="2021-07-02T16:51:52.355" v="8" actId="478"/>
          <ac:spMkLst>
            <pc:docMk/>
            <pc:sldMk cId="156491937" sldId="257"/>
            <ac:spMk id="3" creationId="{DB5943F5-BC91-4805-BA75-44581A0458DE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4" creationId="{6FBC8411-350B-40EB-809C-CA84F074B015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5" creationId="{8AB50615-E178-477E-A04D-1F75814EEC1D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6" creationId="{9E3E409C-5F9A-427E-A605-2D4D40C85031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7" creationId="{09F034F4-00D2-459F-9219-DDCBC46BB36D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8" creationId="{CAA35130-778C-47DA-8E36-4683D0DCBC13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9" creationId="{9D269CB5-8B84-4F9A-B2CF-B279257FC57A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0" creationId="{7759D2BF-6913-41F9-ADFF-08E76CCCF729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1" creationId="{A29635B8-28C6-4D2F-B0E3-C022EF4F2556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2" creationId="{57B575AB-3F82-4793-9062-F81B08B432F0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3" creationId="{ED986FAA-90AE-4C54-A2E7-92361198178D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4" creationId="{AFFCE7F7-ED17-4A3C-BE81-1788949ED44F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5" creationId="{41765A3E-6B26-4408-961B-C33308907A1D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6" creationId="{024CF6B4-A735-487D-AA71-C2A298F29905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7" creationId="{56707CB9-5899-4E7F-9DE7-D2D07C95ECBD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8" creationId="{BEAED4F8-8813-4249-90AA-ACC733BEDC77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19" creationId="{776C228E-642B-414B-9D74-99D715DFE50B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20" creationId="{3A6DBC0B-48B3-41D6-AF98-ED9FAAFC305B}"/>
          </ac:spMkLst>
        </pc:spChg>
        <pc:spChg chg="add mod">
          <ac:chgData name="Wenxun Hu" userId="07dfde96-99ab-4daa-9994-cf4b91670ff1" providerId="ADAL" clId="{FF4DF5BF-E50B-4CB7-BFFB-3996F68133D1}" dt="2021-07-02T16:51:52.782" v="9"/>
          <ac:spMkLst>
            <pc:docMk/>
            <pc:sldMk cId="156491937" sldId="257"/>
            <ac:spMk id="21" creationId="{99C387DE-4B32-47D6-B97C-A3A814A56435}"/>
          </ac:spMkLst>
        </pc:spChg>
      </pc:sldChg>
      <pc:sldChg chg="addSp delSp modSp new mod modAnim">
        <pc:chgData name="Wenxun Hu" userId="07dfde96-99ab-4daa-9994-cf4b91670ff1" providerId="ADAL" clId="{FF4DF5BF-E50B-4CB7-BFFB-3996F68133D1}" dt="2021-07-02T16:53:19.016" v="27"/>
        <pc:sldMkLst>
          <pc:docMk/>
          <pc:sldMk cId="972695467" sldId="258"/>
        </pc:sldMkLst>
        <pc:spChg chg="mod">
          <ac:chgData name="Wenxun Hu" userId="07dfde96-99ab-4daa-9994-cf4b91670ff1" providerId="ADAL" clId="{FF4DF5BF-E50B-4CB7-BFFB-3996F68133D1}" dt="2021-07-02T16:52:35.623" v="11"/>
          <ac:spMkLst>
            <pc:docMk/>
            <pc:sldMk cId="972695467" sldId="258"/>
            <ac:spMk id="2" creationId="{47B00FB5-6227-4F5E-98C6-398F7CABD44F}"/>
          </ac:spMkLst>
        </pc:spChg>
        <pc:spChg chg="del mod">
          <ac:chgData name="Wenxun Hu" userId="07dfde96-99ab-4daa-9994-cf4b91670ff1" providerId="ADAL" clId="{FF4DF5BF-E50B-4CB7-BFFB-3996F68133D1}" dt="2021-07-02T16:53:07.394" v="19" actId="478"/>
          <ac:spMkLst>
            <pc:docMk/>
            <pc:sldMk cId="972695467" sldId="258"/>
            <ac:spMk id="3" creationId="{A14D0118-2FEC-4D52-BDBB-8D0BB0A8B520}"/>
          </ac:spMkLst>
        </pc:spChg>
        <pc:spChg chg="add del mod">
          <ac:chgData name="Wenxun Hu" userId="07dfde96-99ab-4daa-9994-cf4b91670ff1" providerId="ADAL" clId="{FF4DF5BF-E50B-4CB7-BFFB-3996F68133D1}" dt="2021-07-02T16:53:19.016" v="27"/>
          <ac:spMkLst>
            <pc:docMk/>
            <pc:sldMk cId="972695467" sldId="258"/>
            <ac:spMk id="5" creationId="{A1C60FD1-F88A-443B-8A42-A3375DA08AB4}"/>
          </ac:spMkLst>
        </pc:spChg>
        <pc:spChg chg="add mod">
          <ac:chgData name="Wenxun Hu" userId="07dfde96-99ab-4daa-9994-cf4b91670ff1" providerId="ADAL" clId="{FF4DF5BF-E50B-4CB7-BFFB-3996F68133D1}" dt="2021-07-02T16:53:19.016" v="27"/>
          <ac:spMkLst>
            <pc:docMk/>
            <pc:sldMk cId="972695467" sldId="258"/>
            <ac:spMk id="6" creationId="{DAF127BF-B83E-4B8C-B913-37D43D2CD280}"/>
          </ac:spMkLst>
        </pc:spChg>
      </pc:sldChg>
      <pc:sldChg chg="addSp delSp modSp new mod modAnim modNotesTx">
        <pc:chgData name="Wenxun Hu" userId="07dfde96-99ab-4daa-9994-cf4b91670ff1" providerId="ADAL" clId="{FF4DF5BF-E50B-4CB7-BFFB-3996F68133D1}" dt="2021-07-05T03:04:25.608" v="613"/>
        <pc:sldMkLst>
          <pc:docMk/>
          <pc:sldMk cId="2974883008" sldId="259"/>
        </pc:sldMkLst>
        <pc:spChg chg="mod">
          <ac:chgData name="Wenxun Hu" userId="07dfde96-99ab-4daa-9994-cf4b91670ff1" providerId="ADAL" clId="{FF4DF5BF-E50B-4CB7-BFFB-3996F68133D1}" dt="2021-07-02T16:53:32.111" v="29"/>
          <ac:spMkLst>
            <pc:docMk/>
            <pc:sldMk cId="2974883008" sldId="259"/>
            <ac:spMk id="2" creationId="{73980092-D075-416D-ABEF-2540AEAF1EB0}"/>
          </ac:spMkLst>
        </pc:spChg>
        <pc:spChg chg="del">
          <ac:chgData name="Wenxun Hu" userId="07dfde96-99ab-4daa-9994-cf4b91670ff1" providerId="ADAL" clId="{FF4DF5BF-E50B-4CB7-BFFB-3996F68133D1}" dt="2021-07-02T16:53:46.035" v="33" actId="478"/>
          <ac:spMkLst>
            <pc:docMk/>
            <pc:sldMk cId="2974883008" sldId="259"/>
            <ac:spMk id="3" creationId="{0EBF382F-8C6B-432B-ACA5-416ED17FCA5E}"/>
          </ac:spMkLst>
        </pc:spChg>
        <pc:spChg chg="add mod">
          <ac:chgData name="Wenxun Hu" userId="07dfde96-99ab-4daa-9994-cf4b91670ff1" providerId="ADAL" clId="{FF4DF5BF-E50B-4CB7-BFFB-3996F68133D1}" dt="2021-07-02T18:08:39.027" v="35" actId="14100"/>
          <ac:spMkLst>
            <pc:docMk/>
            <pc:sldMk cId="2974883008" sldId="259"/>
            <ac:spMk id="4" creationId="{72EFC392-28DB-4EA7-ADD0-5EC1D0C839F0}"/>
          </ac:spMkLst>
        </pc:spChg>
        <pc:spChg chg="add mod">
          <ac:chgData name="Wenxun Hu" userId="07dfde96-99ab-4daa-9994-cf4b91670ff1" providerId="ADAL" clId="{FF4DF5BF-E50B-4CB7-BFFB-3996F68133D1}" dt="2021-07-02T18:09:16.381" v="46" actId="20577"/>
          <ac:spMkLst>
            <pc:docMk/>
            <pc:sldMk cId="2974883008" sldId="259"/>
            <ac:spMk id="6" creationId="{4D08A0B9-905D-4B2C-BF40-249F42929CD3}"/>
          </ac:spMkLst>
        </pc:spChg>
        <pc:spChg chg="mod">
          <ac:chgData name="Wenxun Hu" userId="07dfde96-99ab-4daa-9994-cf4b91670ff1" providerId="ADAL" clId="{FF4DF5BF-E50B-4CB7-BFFB-3996F68133D1}" dt="2021-07-02T18:09:52.763" v="49" actId="207"/>
          <ac:spMkLst>
            <pc:docMk/>
            <pc:sldMk cId="2974883008" sldId="259"/>
            <ac:spMk id="11" creationId="{5A16A965-3992-4383-A509-2F1EB9BBE1A2}"/>
          </ac:spMkLst>
        </pc:spChg>
        <pc:spChg chg="mod">
          <ac:chgData name="Wenxun Hu" userId="07dfde96-99ab-4daa-9994-cf4b91670ff1" providerId="ADAL" clId="{FF4DF5BF-E50B-4CB7-BFFB-3996F68133D1}" dt="2021-07-02T18:09:28.218" v="47"/>
          <ac:spMkLst>
            <pc:docMk/>
            <pc:sldMk cId="2974883008" sldId="259"/>
            <ac:spMk id="12" creationId="{13A2630A-E53F-4FDA-90E8-3543DA0D32E9}"/>
          </ac:spMkLst>
        </pc:spChg>
        <pc:spChg chg="mod">
          <ac:chgData name="Wenxun Hu" userId="07dfde96-99ab-4daa-9994-cf4b91670ff1" providerId="ADAL" clId="{FF4DF5BF-E50B-4CB7-BFFB-3996F68133D1}" dt="2021-07-02T18:09:42.973" v="48" actId="207"/>
          <ac:spMkLst>
            <pc:docMk/>
            <pc:sldMk cId="2974883008" sldId="259"/>
            <ac:spMk id="14" creationId="{93FE441B-9E03-46EB-A64D-182E962594E5}"/>
          </ac:spMkLst>
        </pc:spChg>
        <pc:spChg chg="mod">
          <ac:chgData name="Wenxun Hu" userId="07dfde96-99ab-4daa-9994-cf4b91670ff1" providerId="ADAL" clId="{FF4DF5BF-E50B-4CB7-BFFB-3996F68133D1}" dt="2021-07-02T18:09:28.218" v="47"/>
          <ac:spMkLst>
            <pc:docMk/>
            <pc:sldMk cId="2974883008" sldId="259"/>
            <ac:spMk id="15" creationId="{96FB369B-D07C-4CEA-B2A0-0A812279DD9D}"/>
          </ac:spMkLst>
        </pc:spChg>
        <pc:spChg chg="mod">
          <ac:chgData name="Wenxun Hu" userId="07dfde96-99ab-4daa-9994-cf4b91670ff1" providerId="ADAL" clId="{FF4DF5BF-E50B-4CB7-BFFB-3996F68133D1}" dt="2021-07-02T18:09:28.218" v="47"/>
          <ac:spMkLst>
            <pc:docMk/>
            <pc:sldMk cId="2974883008" sldId="259"/>
            <ac:spMk id="19" creationId="{FE193A8B-36CB-4752-88E4-8C59777BAB94}"/>
          </ac:spMkLst>
        </pc:spChg>
        <pc:spChg chg="add mod">
          <ac:chgData name="Wenxun Hu" userId="07dfde96-99ab-4daa-9994-cf4b91670ff1" providerId="ADAL" clId="{FF4DF5BF-E50B-4CB7-BFFB-3996F68133D1}" dt="2021-07-05T02:03:07.129" v="327" actId="20577"/>
          <ac:spMkLst>
            <pc:docMk/>
            <pc:sldMk cId="2974883008" sldId="259"/>
            <ac:spMk id="20" creationId="{345BEF0A-5362-4DFE-A5DD-7B03054C67BB}"/>
          </ac:spMkLst>
        </pc:spChg>
        <pc:spChg chg="add mod">
          <ac:chgData name="Wenxun Hu" userId="07dfde96-99ab-4daa-9994-cf4b91670ff1" providerId="ADAL" clId="{FF4DF5BF-E50B-4CB7-BFFB-3996F68133D1}" dt="2021-07-05T02:56:33.643" v="361" actId="1076"/>
          <ac:spMkLst>
            <pc:docMk/>
            <pc:sldMk cId="2974883008" sldId="259"/>
            <ac:spMk id="21" creationId="{19F0CC68-7B0E-4647-81C8-7EF879B02F0A}"/>
          </ac:spMkLst>
        </pc:spChg>
        <pc:spChg chg="add mod">
          <ac:chgData name="Wenxun Hu" userId="07dfde96-99ab-4daa-9994-cf4b91670ff1" providerId="ADAL" clId="{FF4DF5BF-E50B-4CB7-BFFB-3996F68133D1}" dt="2021-07-05T02:59:12.657" v="383" actId="1076"/>
          <ac:spMkLst>
            <pc:docMk/>
            <pc:sldMk cId="2974883008" sldId="259"/>
            <ac:spMk id="22" creationId="{0CF54620-00A3-4B75-BC86-47E4A76458AB}"/>
          </ac:spMkLst>
        </pc:spChg>
        <pc:spChg chg="add mod">
          <ac:chgData name="Wenxun Hu" userId="07dfde96-99ab-4daa-9994-cf4b91670ff1" providerId="ADAL" clId="{FF4DF5BF-E50B-4CB7-BFFB-3996F68133D1}" dt="2021-07-05T03:01:04.467" v="445" actId="20577"/>
          <ac:spMkLst>
            <pc:docMk/>
            <pc:sldMk cId="2974883008" sldId="259"/>
            <ac:spMk id="23" creationId="{423364CF-C150-49A7-BD0F-1AA17F92865C}"/>
          </ac:spMkLst>
        </pc:spChg>
        <pc:grpChg chg="add mod">
          <ac:chgData name="Wenxun Hu" userId="07dfde96-99ab-4daa-9994-cf4b91670ff1" providerId="ADAL" clId="{FF4DF5BF-E50B-4CB7-BFFB-3996F68133D1}" dt="2021-07-02T18:09:28.218" v="47"/>
          <ac:grpSpMkLst>
            <pc:docMk/>
            <pc:sldMk cId="2974883008" sldId="259"/>
            <ac:grpSpMk id="10" creationId="{DCAA316A-1535-40C8-92DA-D072AA1FE4D6}"/>
          </ac:grpSpMkLst>
        </pc:grpChg>
        <pc:grpChg chg="add mod">
          <ac:chgData name="Wenxun Hu" userId="07dfde96-99ab-4daa-9994-cf4b91670ff1" providerId="ADAL" clId="{FF4DF5BF-E50B-4CB7-BFFB-3996F68133D1}" dt="2021-07-02T18:09:28.218" v="47"/>
          <ac:grpSpMkLst>
            <pc:docMk/>
            <pc:sldMk cId="2974883008" sldId="259"/>
            <ac:grpSpMk id="13" creationId="{2403CB55-AEB2-4CF8-8613-61573F9C911F}"/>
          </ac:grpSpMkLst>
        </pc:grpChg>
        <pc:grpChg chg="add mod">
          <ac:chgData name="Wenxun Hu" userId="07dfde96-99ab-4daa-9994-cf4b91670ff1" providerId="ADAL" clId="{FF4DF5BF-E50B-4CB7-BFFB-3996F68133D1}" dt="2021-07-02T18:10:17.629" v="50"/>
          <ac:grpSpMkLst>
            <pc:docMk/>
            <pc:sldMk cId="2974883008" sldId="259"/>
            <ac:grpSpMk id="17" creationId="{9F5EB96E-7E33-46AE-B227-69F062F0CB62}"/>
          </ac:grpSpMkLst>
        </pc:grpChg>
        <pc:picChg chg="add mod">
          <ac:chgData name="Wenxun Hu" userId="07dfde96-99ab-4daa-9994-cf4b91670ff1" providerId="ADAL" clId="{FF4DF5BF-E50B-4CB7-BFFB-3996F68133D1}" dt="2021-07-05T01:50:19.430" v="250" actId="1076"/>
          <ac:picMkLst>
            <pc:docMk/>
            <pc:sldMk cId="2974883008" sldId="259"/>
            <ac:picMk id="7" creationId="{C56DC571-09AD-4C1C-B44E-D187609AE80C}"/>
          </ac:picMkLst>
        </pc:picChg>
        <pc:picChg chg="add mod">
          <ac:chgData name="Wenxun Hu" userId="07dfde96-99ab-4daa-9994-cf4b91670ff1" providerId="ADAL" clId="{FF4DF5BF-E50B-4CB7-BFFB-3996F68133D1}" dt="2021-07-05T01:57:11.335" v="315" actId="1037"/>
          <ac:picMkLst>
            <pc:docMk/>
            <pc:sldMk cId="2974883008" sldId="259"/>
            <ac:picMk id="8" creationId="{016132D2-AB1E-45C7-99B8-B83C53B73799}"/>
          </ac:picMkLst>
        </pc:picChg>
        <pc:picChg chg="add mod">
          <ac:chgData name="Wenxun Hu" userId="07dfde96-99ab-4daa-9994-cf4b91670ff1" providerId="ADAL" clId="{FF4DF5BF-E50B-4CB7-BFFB-3996F68133D1}" dt="2021-07-02T18:09:28.218" v="47"/>
          <ac:picMkLst>
            <pc:docMk/>
            <pc:sldMk cId="2974883008" sldId="259"/>
            <ac:picMk id="9" creationId="{BC9F7076-4D5E-4B14-A173-C5A274BAF069}"/>
          </ac:picMkLst>
        </pc:picChg>
        <pc:picChg chg="add mod">
          <ac:chgData name="Wenxun Hu" userId="07dfde96-99ab-4daa-9994-cf4b91670ff1" providerId="ADAL" clId="{FF4DF5BF-E50B-4CB7-BFFB-3996F68133D1}" dt="2021-07-02T18:09:28.218" v="47"/>
          <ac:picMkLst>
            <pc:docMk/>
            <pc:sldMk cId="2974883008" sldId="259"/>
            <ac:picMk id="16" creationId="{96804B82-A531-434B-BF0A-2159941758C3}"/>
          </ac:picMkLst>
        </pc:picChg>
        <pc:picChg chg="mod">
          <ac:chgData name="Wenxun Hu" userId="07dfde96-99ab-4daa-9994-cf4b91670ff1" providerId="ADAL" clId="{FF4DF5BF-E50B-4CB7-BFFB-3996F68133D1}" dt="2021-07-02T18:09:28.218" v="47"/>
          <ac:picMkLst>
            <pc:docMk/>
            <pc:sldMk cId="2974883008" sldId="259"/>
            <ac:picMk id="18" creationId="{E8F62781-5BE3-4957-985F-6BFFA85B08DB}"/>
          </ac:picMkLst>
        </pc:picChg>
        <pc:picChg chg="add del">
          <ac:chgData name="Wenxun Hu" userId="07dfde96-99ab-4daa-9994-cf4b91670ff1" providerId="ADAL" clId="{FF4DF5BF-E50B-4CB7-BFFB-3996F68133D1}" dt="2021-07-05T01:49:50.055" v="248" actId="478"/>
          <ac:picMkLst>
            <pc:docMk/>
            <pc:sldMk cId="2974883008" sldId="259"/>
            <ac:picMk id="1026" creationId="{F003EBED-BAD2-4076-B220-0790E56402CB}"/>
          </ac:picMkLst>
        </pc:picChg>
      </pc:sldChg>
      <pc:sldChg chg="addSp delSp modSp new mod modAnim">
        <pc:chgData name="Wenxun Hu" userId="07dfde96-99ab-4daa-9994-cf4b91670ff1" providerId="ADAL" clId="{FF4DF5BF-E50B-4CB7-BFFB-3996F68133D1}" dt="2021-07-02T18:15:23.977" v="58"/>
        <pc:sldMkLst>
          <pc:docMk/>
          <pc:sldMk cId="204751062" sldId="260"/>
        </pc:sldMkLst>
        <pc:spChg chg="mod">
          <ac:chgData name="Wenxun Hu" userId="07dfde96-99ab-4daa-9994-cf4b91670ff1" providerId="ADAL" clId="{FF4DF5BF-E50B-4CB7-BFFB-3996F68133D1}" dt="2021-07-02T18:14:27.619" v="55"/>
          <ac:spMkLst>
            <pc:docMk/>
            <pc:sldMk cId="204751062" sldId="260"/>
            <ac:spMk id="2" creationId="{EF2F42C4-5F77-4AF0-84B4-996C0689A11B}"/>
          </ac:spMkLst>
        </pc:spChg>
        <pc:spChg chg="del">
          <ac:chgData name="Wenxun Hu" userId="07dfde96-99ab-4daa-9994-cf4b91670ff1" providerId="ADAL" clId="{FF4DF5BF-E50B-4CB7-BFFB-3996F68133D1}" dt="2021-07-02T18:15:12.298" v="57" actId="478"/>
          <ac:spMkLst>
            <pc:docMk/>
            <pc:sldMk cId="204751062" sldId="260"/>
            <ac:spMk id="3" creationId="{44649243-8E78-49F7-A0F8-88EC9D8E5CAA}"/>
          </ac:spMkLst>
        </pc:spChg>
        <pc:spChg chg="add mod">
          <ac:chgData name="Wenxun Hu" userId="07dfde96-99ab-4daa-9994-cf4b91670ff1" providerId="ADAL" clId="{FF4DF5BF-E50B-4CB7-BFFB-3996F68133D1}" dt="2021-07-02T18:15:07.651" v="56"/>
          <ac:spMkLst>
            <pc:docMk/>
            <pc:sldMk cId="204751062" sldId="260"/>
            <ac:spMk id="4" creationId="{44E1B06F-3D8A-4F58-9750-6D928348BA60}"/>
          </ac:spMkLst>
        </pc:spChg>
        <pc:spChg chg="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6" creationId="{C449EAFD-7750-45FE-A359-22A7897CD82E}"/>
          </ac:spMkLst>
        </pc:spChg>
        <pc:spChg chg="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28" creationId="{C50FA7B4-F4E6-4692-867F-4D4A50FD4403}"/>
          </ac:spMkLst>
        </pc:spChg>
        <pc:spChg chg="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29" creationId="{63FFB6EF-3AA0-4847-A11C-27D3391D244A}"/>
          </ac:spMkLst>
        </pc:spChg>
        <pc:spChg chg="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30" creationId="{8334A657-F634-4229-9DC7-6E0618414D52}"/>
          </ac:spMkLst>
        </pc:spChg>
        <pc:spChg chg="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31" creationId="{15DF5F48-EEB4-4D5B-8523-F89D8D03F5B4}"/>
          </ac:spMkLst>
        </pc:spChg>
        <pc:spChg chg="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37" creationId="{F7DE432A-D2B9-4D94-82DE-15B636D885A8}"/>
          </ac:spMkLst>
        </pc:spChg>
        <pc:spChg chg="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38" creationId="{801EB8C7-1D59-4054-A2BE-E060D24B1EC5}"/>
          </ac:spMkLst>
        </pc:spChg>
        <pc:spChg chg="add 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42" creationId="{F18EBEB3-FA0D-4463-8DF6-FD7F587FFC5C}"/>
          </ac:spMkLst>
        </pc:spChg>
        <pc:spChg chg="add 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44" creationId="{626186C5-4BB4-4DA0-B8A6-5410DC47DAD5}"/>
          </ac:spMkLst>
        </pc:spChg>
        <pc:spChg chg="add mod">
          <ac:chgData name="Wenxun Hu" userId="07dfde96-99ab-4daa-9994-cf4b91670ff1" providerId="ADAL" clId="{FF4DF5BF-E50B-4CB7-BFFB-3996F68133D1}" dt="2021-07-02T18:15:23.977" v="58"/>
          <ac:spMkLst>
            <pc:docMk/>
            <pc:sldMk cId="204751062" sldId="260"/>
            <ac:spMk id="45" creationId="{7EFDEC61-27A5-4788-91D0-032BBE5C1808}"/>
          </ac:spMkLst>
        </pc:spChg>
        <pc:grpChg chg="add mod">
          <ac:chgData name="Wenxun Hu" userId="07dfde96-99ab-4daa-9994-cf4b91670ff1" providerId="ADAL" clId="{FF4DF5BF-E50B-4CB7-BFFB-3996F68133D1}" dt="2021-07-02T18:15:23.977" v="58"/>
          <ac:grpSpMkLst>
            <pc:docMk/>
            <pc:sldMk cId="204751062" sldId="260"/>
            <ac:grpSpMk id="5" creationId="{C51B8402-91F1-4FD5-8924-49FD31B45369}"/>
          </ac:grpSpMkLst>
        </pc:grpChg>
        <pc:grpChg chg="mod">
          <ac:chgData name="Wenxun Hu" userId="07dfde96-99ab-4daa-9994-cf4b91670ff1" providerId="ADAL" clId="{FF4DF5BF-E50B-4CB7-BFFB-3996F68133D1}" dt="2021-07-02T18:15:23.977" v="58"/>
          <ac:grpSpMkLst>
            <pc:docMk/>
            <pc:sldMk cId="204751062" sldId="260"/>
            <ac:grpSpMk id="7" creationId="{9975A30D-B30B-4765-8B82-60EA5A4E3422}"/>
          </ac:grpSpMkLst>
        </pc:grpChg>
        <pc:grpChg chg="mod">
          <ac:chgData name="Wenxun Hu" userId="07dfde96-99ab-4daa-9994-cf4b91670ff1" providerId="ADAL" clId="{FF4DF5BF-E50B-4CB7-BFFB-3996F68133D1}" dt="2021-07-02T18:15:23.977" v="58"/>
          <ac:grpSpMkLst>
            <pc:docMk/>
            <pc:sldMk cId="204751062" sldId="260"/>
            <ac:grpSpMk id="8" creationId="{E4CC29F3-7295-4AFE-857C-2F02F8203B8A}"/>
          </ac:grpSpMkLst>
        </pc:grpChg>
        <pc:grpChg chg="mod">
          <ac:chgData name="Wenxun Hu" userId="07dfde96-99ab-4daa-9994-cf4b91670ff1" providerId="ADAL" clId="{FF4DF5BF-E50B-4CB7-BFFB-3996F68133D1}" dt="2021-07-02T18:15:23.977" v="58"/>
          <ac:grpSpMkLst>
            <pc:docMk/>
            <pc:sldMk cId="204751062" sldId="260"/>
            <ac:grpSpMk id="10" creationId="{58FCF81E-9750-45E8-9CF1-AD9522E56C5D}"/>
          </ac:grpSpMkLst>
        </pc:grpChg>
        <pc:grpChg chg="mod">
          <ac:chgData name="Wenxun Hu" userId="07dfde96-99ab-4daa-9994-cf4b91670ff1" providerId="ADAL" clId="{FF4DF5BF-E50B-4CB7-BFFB-3996F68133D1}" dt="2021-07-02T18:15:23.977" v="58"/>
          <ac:grpSpMkLst>
            <pc:docMk/>
            <pc:sldMk cId="204751062" sldId="260"/>
            <ac:grpSpMk id="20" creationId="{8CB08D50-AA79-4073-8D81-2BD902234FC6}"/>
          </ac:grpSpMkLst>
        </pc:grpChg>
        <pc:grpChg chg="mod">
          <ac:chgData name="Wenxun Hu" userId="07dfde96-99ab-4daa-9994-cf4b91670ff1" providerId="ADAL" clId="{FF4DF5BF-E50B-4CB7-BFFB-3996F68133D1}" dt="2021-07-02T18:15:23.977" v="58"/>
          <ac:grpSpMkLst>
            <pc:docMk/>
            <pc:sldMk cId="204751062" sldId="260"/>
            <ac:grpSpMk id="24" creationId="{3AD22E07-5731-4FD3-A2E2-828700EDB3B2}"/>
          </ac:grpSpMkLst>
        </pc:grpChg>
        <pc:grpChg chg="mod">
          <ac:chgData name="Wenxun Hu" userId="07dfde96-99ab-4daa-9994-cf4b91670ff1" providerId="ADAL" clId="{FF4DF5BF-E50B-4CB7-BFFB-3996F68133D1}" dt="2021-07-02T18:15:23.977" v="58"/>
          <ac:grpSpMkLst>
            <pc:docMk/>
            <pc:sldMk cId="204751062" sldId="260"/>
            <ac:grpSpMk id="25" creationId="{45E368D7-8203-4D3F-8F93-198AEE1E4826}"/>
          </ac:grpSpMkLst>
        </pc:grpChg>
        <pc:picChg chg="mod">
          <ac:chgData name="Wenxun Hu" userId="07dfde96-99ab-4daa-9994-cf4b91670ff1" providerId="ADAL" clId="{FF4DF5BF-E50B-4CB7-BFFB-3996F68133D1}" dt="2021-07-02T18:15:23.977" v="58"/>
          <ac:picMkLst>
            <pc:docMk/>
            <pc:sldMk cId="204751062" sldId="260"/>
            <ac:picMk id="9" creationId="{43AA6524-07BF-4C5C-A673-817809095FEA}"/>
          </ac:picMkLst>
        </pc:picChg>
        <pc:picChg chg="mod">
          <ac:chgData name="Wenxun Hu" userId="07dfde96-99ab-4daa-9994-cf4b91670ff1" providerId="ADAL" clId="{FF4DF5BF-E50B-4CB7-BFFB-3996F68133D1}" dt="2021-07-02T18:15:23.977" v="58"/>
          <ac:picMkLst>
            <pc:docMk/>
            <pc:sldMk cId="204751062" sldId="260"/>
            <ac:picMk id="26" creationId="{BEC0C712-652E-419C-A875-0D0656C7880C}"/>
          </ac:picMkLst>
        </pc:picChg>
        <pc:picChg chg="mod">
          <ac:chgData name="Wenxun Hu" userId="07dfde96-99ab-4daa-9994-cf4b91670ff1" providerId="ADAL" clId="{FF4DF5BF-E50B-4CB7-BFFB-3996F68133D1}" dt="2021-07-02T18:15:23.977" v="58"/>
          <ac:picMkLst>
            <pc:docMk/>
            <pc:sldMk cId="204751062" sldId="260"/>
            <ac:picMk id="27" creationId="{AA51D7FE-4AAB-4399-BF90-E0EF45B4F719}"/>
          </ac:picMkLst>
        </pc:pic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1" creationId="{7FABEA82-CBA8-45F9-A404-7F9B265FAAFD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2" creationId="{9A5DACCA-BDE0-453E-96E5-C4AF78946D35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3" creationId="{4058C637-431A-4FB1-8D46-CA9CB423AAC8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4" creationId="{8D68802B-DA67-4FDB-A2B4-B383FF001A5B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5" creationId="{C9F2028C-FEC3-4427-9039-BD68FFB1ABA1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6" creationId="{19C9E5BC-842A-4C44-8328-B8813525DEEA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7" creationId="{F5B50B1C-CAC9-4459-82C4-49C7FCB57646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8" creationId="{DE2FDFFB-09EF-43E3-AFD2-AF0E7E747DC5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19" creationId="{8E6EC77F-31A8-45E4-9EEF-B75619760430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21" creationId="{1EE7F116-F5BA-431F-8B97-7812F30B9030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22" creationId="{87554EBC-5546-4F6A-A655-91638012E0B7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23" creationId="{0E172943-47CF-4938-BBCC-A44860466CD9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32" creationId="{EB5A784D-50FF-41FA-8A6B-B615BA1FA5C6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33" creationId="{D0F5A223-B222-4580-B4FA-FE92C03EB6CA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34" creationId="{E84CCE35-9B63-4EE8-A7A1-55B24E76B3FB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35" creationId="{247F3D26-BC82-4DDE-B587-C830C2D7B0C9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36" creationId="{E3464F35-2493-4F5B-9040-F640F1609432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39" creationId="{13087B40-4824-4163-A7D2-C5FD5E3FA0BE}"/>
          </ac:cxnSpMkLst>
        </pc:cxnChg>
        <pc:cxnChg chg="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40" creationId="{E0868E09-518E-4BC3-9612-A8D33A7FA7B3}"/>
          </ac:cxnSpMkLst>
        </pc:cxnChg>
        <pc:cxnChg chg="add 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41" creationId="{587CA426-1FFB-4CD9-87EC-B821B7B767E3}"/>
          </ac:cxnSpMkLst>
        </pc:cxnChg>
        <pc:cxnChg chg="add mod">
          <ac:chgData name="Wenxun Hu" userId="07dfde96-99ab-4daa-9994-cf4b91670ff1" providerId="ADAL" clId="{FF4DF5BF-E50B-4CB7-BFFB-3996F68133D1}" dt="2021-07-02T18:15:23.977" v="58"/>
          <ac:cxnSpMkLst>
            <pc:docMk/>
            <pc:sldMk cId="204751062" sldId="260"/>
            <ac:cxnSpMk id="43" creationId="{286389B0-E8AE-4F56-86A1-559DD6659A88}"/>
          </ac:cxnSpMkLst>
        </pc:cxnChg>
      </pc:sldChg>
      <pc:sldChg chg="addSp delSp modSp new mod modAnim">
        <pc:chgData name="Wenxun Hu" userId="07dfde96-99ab-4daa-9994-cf4b91670ff1" providerId="ADAL" clId="{FF4DF5BF-E50B-4CB7-BFFB-3996F68133D1}" dt="2021-07-05T03:09:46.233" v="771"/>
        <pc:sldMkLst>
          <pc:docMk/>
          <pc:sldMk cId="1618219291" sldId="261"/>
        </pc:sldMkLst>
        <pc:spChg chg="mod">
          <ac:chgData name="Wenxun Hu" userId="07dfde96-99ab-4daa-9994-cf4b91670ff1" providerId="ADAL" clId="{FF4DF5BF-E50B-4CB7-BFFB-3996F68133D1}" dt="2021-07-02T18:23:50.798" v="60"/>
          <ac:spMkLst>
            <pc:docMk/>
            <pc:sldMk cId="1618219291" sldId="261"/>
            <ac:spMk id="2" creationId="{F7623B9D-0477-4E05-BFE4-D08A83CFE4B6}"/>
          </ac:spMkLst>
        </pc:spChg>
        <pc:spChg chg="del">
          <ac:chgData name="Wenxun Hu" userId="07dfde96-99ab-4daa-9994-cf4b91670ff1" providerId="ADAL" clId="{FF4DF5BF-E50B-4CB7-BFFB-3996F68133D1}" dt="2021-07-02T18:24:03.125" v="61" actId="478"/>
          <ac:spMkLst>
            <pc:docMk/>
            <pc:sldMk cId="1618219291" sldId="261"/>
            <ac:spMk id="3" creationId="{31BD0967-CDE1-48E0-AE26-30D7399FB61E}"/>
          </ac:spMkLst>
        </pc:spChg>
        <pc:spChg chg="add mod">
          <ac:chgData name="Wenxun Hu" userId="07dfde96-99ab-4daa-9994-cf4b91670ff1" providerId="ADAL" clId="{FF4DF5BF-E50B-4CB7-BFFB-3996F68133D1}" dt="2021-07-02T18:24:03.447" v="62"/>
          <ac:spMkLst>
            <pc:docMk/>
            <pc:sldMk cId="1618219291" sldId="261"/>
            <ac:spMk id="4" creationId="{83918DC3-9FF2-4003-B816-20DCFE1025D5}"/>
          </ac:spMkLst>
        </pc:spChg>
        <pc:spChg chg="mod">
          <ac:chgData name="Wenxun Hu" userId="07dfde96-99ab-4daa-9994-cf4b91670ff1" providerId="ADAL" clId="{FF4DF5BF-E50B-4CB7-BFFB-3996F68133D1}" dt="2021-07-02T18:24:24.205" v="68" actId="1035"/>
          <ac:spMkLst>
            <pc:docMk/>
            <pc:sldMk cId="1618219291" sldId="261"/>
            <ac:spMk id="7" creationId="{9C7BD80A-9221-485A-9BD7-634D877F5EE0}"/>
          </ac:spMkLst>
        </pc:spChg>
        <pc:spChg chg="add mod">
          <ac:chgData name="Wenxun Hu" userId="07dfde96-99ab-4daa-9994-cf4b91670ff1" providerId="ADAL" clId="{FF4DF5BF-E50B-4CB7-BFFB-3996F68133D1}" dt="2021-07-02T18:24:24.205" v="68" actId="1035"/>
          <ac:spMkLst>
            <pc:docMk/>
            <pc:sldMk cId="1618219291" sldId="261"/>
            <ac:spMk id="9" creationId="{F1F0DE31-508E-4206-A9C0-7FF119FD2CC8}"/>
          </ac:spMkLst>
        </pc:spChg>
        <pc:spChg chg="mod">
          <ac:chgData name="Wenxun Hu" userId="07dfde96-99ab-4daa-9994-cf4b91670ff1" providerId="ADAL" clId="{FF4DF5BF-E50B-4CB7-BFFB-3996F68133D1}" dt="2021-07-02T18:24:24.205" v="68" actId="1035"/>
          <ac:spMkLst>
            <pc:docMk/>
            <pc:sldMk cId="1618219291" sldId="261"/>
            <ac:spMk id="14" creationId="{08A33880-D09F-466B-89B1-6A3806DE9082}"/>
          </ac:spMkLst>
        </pc:spChg>
        <pc:spChg chg="mod">
          <ac:chgData name="Wenxun Hu" userId="07dfde96-99ab-4daa-9994-cf4b91670ff1" providerId="ADAL" clId="{FF4DF5BF-E50B-4CB7-BFFB-3996F68133D1}" dt="2021-07-02T18:24:24.205" v="68" actId="1035"/>
          <ac:spMkLst>
            <pc:docMk/>
            <pc:sldMk cId="1618219291" sldId="261"/>
            <ac:spMk id="19" creationId="{167FAFDF-4F62-4BB0-9462-CE569201BA96}"/>
          </ac:spMkLst>
        </pc:spChg>
        <pc:spChg chg="mod">
          <ac:chgData name="Wenxun Hu" userId="07dfde96-99ab-4daa-9994-cf4b91670ff1" providerId="ADAL" clId="{FF4DF5BF-E50B-4CB7-BFFB-3996F68133D1}" dt="2021-07-02T18:24:24.205" v="68" actId="1035"/>
          <ac:spMkLst>
            <pc:docMk/>
            <pc:sldMk cId="1618219291" sldId="261"/>
            <ac:spMk id="27" creationId="{4BC3D7EF-2BC9-43DE-A975-CD2AA115D04B}"/>
          </ac:spMkLst>
        </pc:spChg>
        <pc:spChg chg="add mod">
          <ac:chgData name="Wenxun Hu" userId="07dfde96-99ab-4daa-9994-cf4b91670ff1" providerId="ADAL" clId="{FF4DF5BF-E50B-4CB7-BFFB-3996F68133D1}" dt="2021-07-05T03:08:00.481" v="752" actId="207"/>
          <ac:spMkLst>
            <pc:docMk/>
            <pc:sldMk cId="1618219291" sldId="261"/>
            <ac:spMk id="29" creationId="{D9898B0B-1960-4184-95A9-3C62BB6FE5A7}"/>
          </ac:spMkLst>
        </pc:spChg>
        <pc:grpChg chg="add 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6" creationId="{2BA0D448-6C79-4BFF-9519-835E78B87167}"/>
          </ac:grpSpMkLst>
        </pc:grpChg>
        <pc:grpChg chg="add 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11" creationId="{CA4AD9D0-46B4-486A-8BC4-748630AC5728}"/>
          </ac:grpSpMkLst>
        </pc:grpChg>
        <pc:grpChg chg="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12" creationId="{5E5299D3-8902-41E7-93E9-4B82B5A38022}"/>
          </ac:grpSpMkLst>
        </pc:grpChg>
        <pc:grpChg chg="add 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16" creationId="{67AC7338-0C38-4E0D-85FE-DB1581039BC8}"/>
          </ac:grpSpMkLst>
        </pc:grpChg>
        <pc:grpChg chg="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17" creationId="{241546F3-409E-4391-82C5-17DC35194F7C}"/>
          </ac:grpSpMkLst>
        </pc:grpChg>
        <pc:grpChg chg="add 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21" creationId="{FE755D0F-62E9-4CBE-8DA4-2E74EE7BB0B3}"/>
          </ac:grpSpMkLst>
        </pc:grpChg>
        <pc:grpChg chg="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22" creationId="{8C289C0F-DD01-4149-BDEF-EDFF82D41675}"/>
          </ac:grpSpMkLst>
        </pc:grpChg>
        <pc:grpChg chg="mod">
          <ac:chgData name="Wenxun Hu" userId="07dfde96-99ab-4daa-9994-cf4b91670ff1" providerId="ADAL" clId="{FF4DF5BF-E50B-4CB7-BFFB-3996F68133D1}" dt="2021-07-02T18:24:24.205" v="68" actId="1035"/>
          <ac:grpSpMkLst>
            <pc:docMk/>
            <pc:sldMk cId="1618219291" sldId="261"/>
            <ac:grpSpMk id="25" creationId="{E55EEB19-EE3E-4B58-948B-8C961F84292F}"/>
          </ac:grpSpMkLst>
        </pc:grpChg>
        <pc:picChg chg="add mod">
          <ac:chgData name="Wenxun Hu" userId="07dfde96-99ab-4daa-9994-cf4b91670ff1" providerId="ADAL" clId="{FF4DF5BF-E50B-4CB7-BFFB-3996F68133D1}" dt="2021-07-02T18:24:24.205" v="68" actId="1035"/>
          <ac:picMkLst>
            <pc:docMk/>
            <pc:sldMk cId="1618219291" sldId="261"/>
            <ac:picMk id="5" creationId="{6DC216FA-D5D8-4BB1-ACE9-3F641E642405}"/>
          </ac:picMkLst>
        </pc:picChg>
        <pc:picChg chg="mod">
          <ac:chgData name="Wenxun Hu" userId="07dfde96-99ab-4daa-9994-cf4b91670ff1" providerId="ADAL" clId="{FF4DF5BF-E50B-4CB7-BFFB-3996F68133D1}" dt="2021-07-02T18:24:24.205" v="68" actId="1035"/>
          <ac:picMkLst>
            <pc:docMk/>
            <pc:sldMk cId="1618219291" sldId="261"/>
            <ac:picMk id="13" creationId="{F9A8C8DC-9B05-4FEA-A7DF-BAF7883DB622}"/>
          </ac:picMkLst>
        </pc:picChg>
        <pc:picChg chg="mod">
          <ac:chgData name="Wenxun Hu" userId="07dfde96-99ab-4daa-9994-cf4b91670ff1" providerId="ADAL" clId="{FF4DF5BF-E50B-4CB7-BFFB-3996F68133D1}" dt="2021-07-02T18:24:24.205" v="68" actId="1035"/>
          <ac:picMkLst>
            <pc:docMk/>
            <pc:sldMk cId="1618219291" sldId="261"/>
            <ac:picMk id="18" creationId="{64815610-BFEF-484D-ACDE-2BB6D4E35EB0}"/>
          </ac:picMkLst>
        </pc:picChg>
        <pc:picChg chg="mod">
          <ac:chgData name="Wenxun Hu" userId="07dfde96-99ab-4daa-9994-cf4b91670ff1" providerId="ADAL" clId="{FF4DF5BF-E50B-4CB7-BFFB-3996F68133D1}" dt="2021-07-02T18:24:24.205" v="68" actId="1035"/>
          <ac:picMkLst>
            <pc:docMk/>
            <pc:sldMk cId="1618219291" sldId="261"/>
            <ac:picMk id="23" creationId="{9E44CDF7-F5EE-4519-BBD8-E356BE1685FA}"/>
          </ac:picMkLst>
        </pc:picChg>
        <pc:picChg chg="mod">
          <ac:chgData name="Wenxun Hu" userId="07dfde96-99ab-4daa-9994-cf4b91670ff1" providerId="ADAL" clId="{FF4DF5BF-E50B-4CB7-BFFB-3996F68133D1}" dt="2021-07-02T18:24:24.205" v="68" actId="1035"/>
          <ac:picMkLst>
            <pc:docMk/>
            <pc:sldMk cId="1618219291" sldId="261"/>
            <ac:picMk id="26" creationId="{6ED655A2-BDEF-45CB-A9DC-E1F248C1403D}"/>
          </ac:picMkLst>
        </pc:picChg>
        <pc:cxnChg chg="mod">
          <ac:chgData name="Wenxun Hu" userId="07dfde96-99ab-4daa-9994-cf4b91670ff1" providerId="ADAL" clId="{FF4DF5BF-E50B-4CB7-BFFB-3996F68133D1}" dt="2021-07-02T18:24:24.205" v="68" actId="1035"/>
          <ac:cxnSpMkLst>
            <pc:docMk/>
            <pc:sldMk cId="1618219291" sldId="261"/>
            <ac:cxnSpMk id="8" creationId="{1099230C-3795-4106-8E7F-F40D43F8C1E4}"/>
          </ac:cxnSpMkLst>
        </pc:cxnChg>
        <pc:cxnChg chg="add mod">
          <ac:chgData name="Wenxun Hu" userId="07dfde96-99ab-4daa-9994-cf4b91670ff1" providerId="ADAL" clId="{FF4DF5BF-E50B-4CB7-BFFB-3996F68133D1}" dt="2021-07-02T18:24:24.205" v="68" actId="1035"/>
          <ac:cxnSpMkLst>
            <pc:docMk/>
            <pc:sldMk cId="1618219291" sldId="261"/>
            <ac:cxnSpMk id="10" creationId="{E757E942-639E-4B06-8768-EDA7953CF126}"/>
          </ac:cxnSpMkLst>
        </pc:cxnChg>
        <pc:cxnChg chg="mod">
          <ac:chgData name="Wenxun Hu" userId="07dfde96-99ab-4daa-9994-cf4b91670ff1" providerId="ADAL" clId="{FF4DF5BF-E50B-4CB7-BFFB-3996F68133D1}" dt="2021-07-02T18:24:24.205" v="68" actId="1035"/>
          <ac:cxnSpMkLst>
            <pc:docMk/>
            <pc:sldMk cId="1618219291" sldId="261"/>
            <ac:cxnSpMk id="15" creationId="{8D0C81B3-3BF5-434C-A7DD-BEF419A165CD}"/>
          </ac:cxnSpMkLst>
        </pc:cxnChg>
        <pc:cxnChg chg="mod">
          <ac:chgData name="Wenxun Hu" userId="07dfde96-99ab-4daa-9994-cf4b91670ff1" providerId="ADAL" clId="{FF4DF5BF-E50B-4CB7-BFFB-3996F68133D1}" dt="2021-07-02T18:24:24.205" v="68" actId="1035"/>
          <ac:cxnSpMkLst>
            <pc:docMk/>
            <pc:sldMk cId="1618219291" sldId="261"/>
            <ac:cxnSpMk id="20" creationId="{46B43091-D2BD-48BB-BC71-2E661E774CC3}"/>
          </ac:cxnSpMkLst>
        </pc:cxnChg>
        <pc:cxnChg chg="mod">
          <ac:chgData name="Wenxun Hu" userId="07dfde96-99ab-4daa-9994-cf4b91670ff1" providerId="ADAL" clId="{FF4DF5BF-E50B-4CB7-BFFB-3996F68133D1}" dt="2021-07-02T18:24:24.205" v="68" actId="1035"/>
          <ac:cxnSpMkLst>
            <pc:docMk/>
            <pc:sldMk cId="1618219291" sldId="261"/>
            <ac:cxnSpMk id="24" creationId="{A4E91F9C-F939-46D7-9D5E-1939E9607C60}"/>
          </ac:cxnSpMkLst>
        </pc:cxnChg>
        <pc:cxnChg chg="mod">
          <ac:chgData name="Wenxun Hu" userId="07dfde96-99ab-4daa-9994-cf4b91670ff1" providerId="ADAL" clId="{FF4DF5BF-E50B-4CB7-BFFB-3996F68133D1}" dt="2021-07-02T18:24:24.205" v="68" actId="1035"/>
          <ac:cxnSpMkLst>
            <pc:docMk/>
            <pc:sldMk cId="1618219291" sldId="261"/>
            <ac:cxnSpMk id="28" creationId="{A9D88E82-B939-4AA6-A490-1EF4B1952761}"/>
          </ac:cxnSpMkLst>
        </pc:cxnChg>
      </pc:sldChg>
      <pc:sldChg chg="addSp delSp modSp new mod">
        <pc:chgData name="Wenxun Hu" userId="07dfde96-99ab-4daa-9994-cf4b91670ff1" providerId="ADAL" clId="{FF4DF5BF-E50B-4CB7-BFFB-3996F68133D1}" dt="2021-07-02T18:27:48.678" v="73"/>
        <pc:sldMkLst>
          <pc:docMk/>
          <pc:sldMk cId="3768684918" sldId="262"/>
        </pc:sldMkLst>
        <pc:spChg chg="mod">
          <ac:chgData name="Wenxun Hu" userId="07dfde96-99ab-4daa-9994-cf4b91670ff1" providerId="ADAL" clId="{FF4DF5BF-E50B-4CB7-BFFB-3996F68133D1}" dt="2021-07-02T18:27:33.509" v="70"/>
          <ac:spMkLst>
            <pc:docMk/>
            <pc:sldMk cId="3768684918" sldId="262"/>
            <ac:spMk id="2" creationId="{1C975287-5E61-4090-888B-3238B627009F}"/>
          </ac:spMkLst>
        </pc:spChg>
        <pc:spChg chg="del">
          <ac:chgData name="Wenxun Hu" userId="07dfde96-99ab-4daa-9994-cf4b91670ff1" providerId="ADAL" clId="{FF4DF5BF-E50B-4CB7-BFFB-3996F68133D1}" dt="2021-07-02T18:27:42.553" v="72" actId="478"/>
          <ac:spMkLst>
            <pc:docMk/>
            <pc:sldMk cId="3768684918" sldId="262"/>
            <ac:spMk id="3" creationId="{B10983F4-4F22-402E-9C5A-5D5702D122FB}"/>
          </ac:spMkLst>
        </pc:spChg>
        <pc:spChg chg="add mod">
          <ac:chgData name="Wenxun Hu" userId="07dfde96-99ab-4daa-9994-cf4b91670ff1" providerId="ADAL" clId="{FF4DF5BF-E50B-4CB7-BFFB-3996F68133D1}" dt="2021-07-02T18:27:39.788" v="71"/>
          <ac:spMkLst>
            <pc:docMk/>
            <pc:sldMk cId="3768684918" sldId="262"/>
            <ac:spMk id="4" creationId="{AEB22498-8831-4A67-977A-FCDB8D00C03D}"/>
          </ac:spMkLst>
        </pc:spChg>
        <pc:spChg chg="mod">
          <ac:chgData name="Wenxun Hu" userId="07dfde96-99ab-4daa-9994-cf4b91670ff1" providerId="ADAL" clId="{FF4DF5BF-E50B-4CB7-BFFB-3996F68133D1}" dt="2021-07-02T18:27:48.678" v="73"/>
          <ac:spMkLst>
            <pc:docMk/>
            <pc:sldMk cId="3768684918" sldId="262"/>
            <ac:spMk id="6" creationId="{30AEF0C4-E9FC-43DD-84A4-B5CC90966884}"/>
          </ac:spMkLst>
        </pc:spChg>
        <pc:spChg chg="mod">
          <ac:chgData name="Wenxun Hu" userId="07dfde96-99ab-4daa-9994-cf4b91670ff1" providerId="ADAL" clId="{FF4DF5BF-E50B-4CB7-BFFB-3996F68133D1}" dt="2021-07-02T18:27:48.678" v="73"/>
          <ac:spMkLst>
            <pc:docMk/>
            <pc:sldMk cId="3768684918" sldId="262"/>
            <ac:spMk id="7" creationId="{9C41510D-4834-41C6-A3FC-A2ADC61F4F1D}"/>
          </ac:spMkLst>
        </pc:spChg>
        <pc:spChg chg="mod">
          <ac:chgData name="Wenxun Hu" userId="07dfde96-99ab-4daa-9994-cf4b91670ff1" providerId="ADAL" clId="{FF4DF5BF-E50B-4CB7-BFFB-3996F68133D1}" dt="2021-07-02T18:27:48.678" v="73"/>
          <ac:spMkLst>
            <pc:docMk/>
            <pc:sldMk cId="3768684918" sldId="262"/>
            <ac:spMk id="9" creationId="{B64741EA-C2BD-4771-824E-E754112CFA54}"/>
          </ac:spMkLst>
        </pc:spChg>
        <pc:spChg chg="mod">
          <ac:chgData name="Wenxun Hu" userId="07dfde96-99ab-4daa-9994-cf4b91670ff1" providerId="ADAL" clId="{FF4DF5BF-E50B-4CB7-BFFB-3996F68133D1}" dt="2021-07-02T18:27:48.678" v="73"/>
          <ac:spMkLst>
            <pc:docMk/>
            <pc:sldMk cId="3768684918" sldId="262"/>
            <ac:spMk id="11" creationId="{299FB038-ACDF-445A-88B7-19EE09E583D1}"/>
          </ac:spMkLst>
        </pc:spChg>
        <pc:spChg chg="mod">
          <ac:chgData name="Wenxun Hu" userId="07dfde96-99ab-4daa-9994-cf4b91670ff1" providerId="ADAL" clId="{FF4DF5BF-E50B-4CB7-BFFB-3996F68133D1}" dt="2021-07-02T18:27:48.678" v="73"/>
          <ac:spMkLst>
            <pc:docMk/>
            <pc:sldMk cId="3768684918" sldId="262"/>
            <ac:spMk id="13" creationId="{EC38E90D-1635-4839-9E7A-47AFB7CA17CC}"/>
          </ac:spMkLst>
        </pc:spChg>
        <pc:spChg chg="mod">
          <ac:chgData name="Wenxun Hu" userId="07dfde96-99ab-4daa-9994-cf4b91670ff1" providerId="ADAL" clId="{FF4DF5BF-E50B-4CB7-BFFB-3996F68133D1}" dt="2021-07-02T18:27:48.678" v="73"/>
          <ac:spMkLst>
            <pc:docMk/>
            <pc:sldMk cId="3768684918" sldId="262"/>
            <ac:spMk id="14" creationId="{883E9D32-ED69-4419-BD37-59BAAF61C383}"/>
          </ac:spMkLst>
        </pc:spChg>
        <pc:grpChg chg="add mod">
          <ac:chgData name="Wenxun Hu" userId="07dfde96-99ab-4daa-9994-cf4b91670ff1" providerId="ADAL" clId="{FF4DF5BF-E50B-4CB7-BFFB-3996F68133D1}" dt="2021-07-02T18:27:48.678" v="73"/>
          <ac:grpSpMkLst>
            <pc:docMk/>
            <pc:sldMk cId="3768684918" sldId="262"/>
            <ac:grpSpMk id="5" creationId="{9188FC6A-2A98-4C3E-BF54-046714BAF152}"/>
          </ac:grpSpMkLst>
        </pc:grpChg>
        <pc:cxnChg chg="mod">
          <ac:chgData name="Wenxun Hu" userId="07dfde96-99ab-4daa-9994-cf4b91670ff1" providerId="ADAL" clId="{FF4DF5BF-E50B-4CB7-BFFB-3996F68133D1}" dt="2021-07-02T18:27:48.678" v="73"/>
          <ac:cxnSpMkLst>
            <pc:docMk/>
            <pc:sldMk cId="3768684918" sldId="262"/>
            <ac:cxnSpMk id="8" creationId="{83D55B33-0C6E-4D6D-B3D9-5006A2624BEB}"/>
          </ac:cxnSpMkLst>
        </pc:cxnChg>
        <pc:cxnChg chg="mod">
          <ac:chgData name="Wenxun Hu" userId="07dfde96-99ab-4daa-9994-cf4b91670ff1" providerId="ADAL" clId="{FF4DF5BF-E50B-4CB7-BFFB-3996F68133D1}" dt="2021-07-02T18:27:48.678" v="73"/>
          <ac:cxnSpMkLst>
            <pc:docMk/>
            <pc:sldMk cId="3768684918" sldId="262"/>
            <ac:cxnSpMk id="10" creationId="{6576987D-8E9F-4E05-A902-8789AFF2B607}"/>
          </ac:cxnSpMkLst>
        </pc:cxnChg>
        <pc:cxnChg chg="mod">
          <ac:chgData name="Wenxun Hu" userId="07dfde96-99ab-4daa-9994-cf4b91670ff1" providerId="ADAL" clId="{FF4DF5BF-E50B-4CB7-BFFB-3996F68133D1}" dt="2021-07-02T18:27:48.678" v="73"/>
          <ac:cxnSpMkLst>
            <pc:docMk/>
            <pc:sldMk cId="3768684918" sldId="262"/>
            <ac:cxnSpMk id="12" creationId="{10A56679-43D3-4A94-9AC8-B0A5EB747A90}"/>
          </ac:cxnSpMkLst>
        </pc:cxnChg>
      </pc:sldChg>
      <pc:sldChg chg="addSp modSp new mod">
        <pc:chgData name="Wenxun Hu" userId="07dfde96-99ab-4daa-9994-cf4b91670ff1" providerId="ADAL" clId="{FF4DF5BF-E50B-4CB7-BFFB-3996F68133D1}" dt="2021-07-05T03:06:15.279" v="695" actId="20577"/>
        <pc:sldMkLst>
          <pc:docMk/>
          <pc:sldMk cId="1548210369" sldId="263"/>
        </pc:sldMkLst>
        <pc:spChg chg="mod">
          <ac:chgData name="Wenxun Hu" userId="07dfde96-99ab-4daa-9994-cf4b91670ff1" providerId="ADAL" clId="{FF4DF5BF-E50B-4CB7-BFFB-3996F68133D1}" dt="2021-07-02T18:28:54.862" v="75"/>
          <ac:spMkLst>
            <pc:docMk/>
            <pc:sldMk cId="1548210369" sldId="263"/>
            <ac:spMk id="2" creationId="{DC38E01E-C024-4EC6-8314-54ADBB3540EA}"/>
          </ac:spMkLst>
        </pc:spChg>
        <pc:spChg chg="add mod">
          <ac:chgData name="Wenxun Hu" userId="07dfde96-99ab-4daa-9994-cf4b91670ff1" providerId="ADAL" clId="{FF4DF5BF-E50B-4CB7-BFFB-3996F68133D1}" dt="2021-07-05T03:06:15.279" v="695" actId="20577"/>
          <ac:spMkLst>
            <pc:docMk/>
            <pc:sldMk cId="1548210369" sldId="263"/>
            <ac:spMk id="4" creationId="{993CFA59-D39C-427E-BCF8-C5ECC2D8742E}"/>
          </ac:spMkLst>
        </pc:spChg>
        <pc:spChg chg="mod">
          <ac:chgData name="Wenxun Hu" userId="07dfde96-99ab-4daa-9994-cf4b91670ff1" providerId="ADAL" clId="{FF4DF5BF-E50B-4CB7-BFFB-3996F68133D1}" dt="2021-07-02T18:29:02.755" v="76"/>
          <ac:spMkLst>
            <pc:docMk/>
            <pc:sldMk cId="1548210369" sldId="263"/>
            <ac:spMk id="7" creationId="{2609B47F-A877-4386-B42D-B2FED9DE4A74}"/>
          </ac:spMkLst>
        </pc:spChg>
        <pc:spChg chg="mod">
          <ac:chgData name="Wenxun Hu" userId="07dfde96-99ab-4daa-9994-cf4b91670ff1" providerId="ADAL" clId="{FF4DF5BF-E50B-4CB7-BFFB-3996F68133D1}" dt="2021-07-02T18:29:02.755" v="76"/>
          <ac:spMkLst>
            <pc:docMk/>
            <pc:sldMk cId="1548210369" sldId="263"/>
            <ac:spMk id="9" creationId="{A61355AE-3037-4A9E-95A2-95620907AA43}"/>
          </ac:spMkLst>
        </pc:spChg>
        <pc:spChg chg="mod">
          <ac:chgData name="Wenxun Hu" userId="07dfde96-99ab-4daa-9994-cf4b91670ff1" providerId="ADAL" clId="{FF4DF5BF-E50B-4CB7-BFFB-3996F68133D1}" dt="2021-07-02T18:29:02.755" v="76"/>
          <ac:spMkLst>
            <pc:docMk/>
            <pc:sldMk cId="1548210369" sldId="263"/>
            <ac:spMk id="11" creationId="{FFB1F466-F14D-48F8-8249-2C5664C57C3F}"/>
          </ac:spMkLst>
        </pc:spChg>
        <pc:spChg chg="mod">
          <ac:chgData name="Wenxun Hu" userId="07dfde96-99ab-4daa-9994-cf4b91670ff1" providerId="ADAL" clId="{FF4DF5BF-E50B-4CB7-BFFB-3996F68133D1}" dt="2021-07-02T18:29:02.755" v="76"/>
          <ac:spMkLst>
            <pc:docMk/>
            <pc:sldMk cId="1548210369" sldId="263"/>
            <ac:spMk id="13" creationId="{5DEBB76F-FCB4-45B1-8C70-68FB57A64A6C}"/>
          </ac:spMkLst>
        </pc:spChg>
        <pc:grpChg chg="add mod">
          <ac:chgData name="Wenxun Hu" userId="07dfde96-99ab-4daa-9994-cf4b91670ff1" providerId="ADAL" clId="{FF4DF5BF-E50B-4CB7-BFFB-3996F68133D1}" dt="2021-07-02T18:29:02.755" v="76"/>
          <ac:grpSpMkLst>
            <pc:docMk/>
            <pc:sldMk cId="1548210369" sldId="263"/>
            <ac:grpSpMk id="5" creationId="{DB718545-8517-4663-AC1B-1BF472A591EA}"/>
          </ac:grpSpMkLst>
        </pc:grpChg>
        <pc:grpChg chg="mod">
          <ac:chgData name="Wenxun Hu" userId="07dfde96-99ab-4daa-9994-cf4b91670ff1" providerId="ADAL" clId="{FF4DF5BF-E50B-4CB7-BFFB-3996F68133D1}" dt="2021-07-02T18:29:02.755" v="76"/>
          <ac:grpSpMkLst>
            <pc:docMk/>
            <pc:sldMk cId="1548210369" sldId="263"/>
            <ac:grpSpMk id="6" creationId="{6D42CFB3-3464-4818-A0DD-566FF47648F8}"/>
          </ac:grpSpMkLst>
        </pc:grpChg>
        <pc:grpChg chg="mod">
          <ac:chgData name="Wenxun Hu" userId="07dfde96-99ab-4daa-9994-cf4b91670ff1" providerId="ADAL" clId="{FF4DF5BF-E50B-4CB7-BFFB-3996F68133D1}" dt="2021-07-02T18:29:02.755" v="76"/>
          <ac:grpSpMkLst>
            <pc:docMk/>
            <pc:sldMk cId="1548210369" sldId="263"/>
            <ac:grpSpMk id="8" creationId="{7335DEA8-A90A-46CA-B196-59E30377A36E}"/>
          </ac:grpSpMkLst>
        </pc:grpChg>
        <pc:grpChg chg="mod">
          <ac:chgData name="Wenxun Hu" userId="07dfde96-99ab-4daa-9994-cf4b91670ff1" providerId="ADAL" clId="{FF4DF5BF-E50B-4CB7-BFFB-3996F68133D1}" dt="2021-07-02T18:29:02.755" v="76"/>
          <ac:grpSpMkLst>
            <pc:docMk/>
            <pc:sldMk cId="1548210369" sldId="263"/>
            <ac:grpSpMk id="10" creationId="{FA301057-FE66-429E-B121-C6035F4A6294}"/>
          </ac:grpSpMkLst>
        </pc:grpChg>
        <pc:grpChg chg="mod">
          <ac:chgData name="Wenxun Hu" userId="07dfde96-99ab-4daa-9994-cf4b91670ff1" providerId="ADAL" clId="{FF4DF5BF-E50B-4CB7-BFFB-3996F68133D1}" dt="2021-07-02T18:29:02.755" v="76"/>
          <ac:grpSpMkLst>
            <pc:docMk/>
            <pc:sldMk cId="1548210369" sldId="263"/>
            <ac:grpSpMk id="12" creationId="{F3699523-304F-4B83-AD56-557363305739}"/>
          </ac:grpSpMkLst>
        </pc:grpChg>
        <pc:picChg chg="mod">
          <ac:chgData name="Wenxun Hu" userId="07dfde96-99ab-4daa-9994-cf4b91670ff1" providerId="ADAL" clId="{FF4DF5BF-E50B-4CB7-BFFB-3996F68133D1}" dt="2021-07-02T18:29:02.755" v="76"/>
          <ac:picMkLst>
            <pc:docMk/>
            <pc:sldMk cId="1548210369" sldId="263"/>
            <ac:picMk id="14" creationId="{EF27B43E-1538-4A1A-A8CD-441B9BCFE3CE}"/>
          </ac:picMkLst>
        </pc:picChg>
        <pc:picChg chg="mod">
          <ac:chgData name="Wenxun Hu" userId="07dfde96-99ab-4daa-9994-cf4b91670ff1" providerId="ADAL" clId="{FF4DF5BF-E50B-4CB7-BFFB-3996F68133D1}" dt="2021-07-02T18:29:02.755" v="76"/>
          <ac:picMkLst>
            <pc:docMk/>
            <pc:sldMk cId="1548210369" sldId="263"/>
            <ac:picMk id="15" creationId="{E61BD7C7-CDB6-4913-9BA7-23DE891B7D96}"/>
          </ac:picMkLst>
        </pc:picChg>
        <pc:cxnChg chg="mod">
          <ac:chgData name="Wenxun Hu" userId="07dfde96-99ab-4daa-9994-cf4b91670ff1" providerId="ADAL" clId="{FF4DF5BF-E50B-4CB7-BFFB-3996F68133D1}" dt="2021-07-02T18:29:02.755" v="76"/>
          <ac:cxnSpMkLst>
            <pc:docMk/>
            <pc:sldMk cId="1548210369" sldId="263"/>
            <ac:cxnSpMk id="16" creationId="{D7DAC19E-C1CA-4BD4-B670-EFCA283D2AFF}"/>
          </ac:cxnSpMkLst>
        </pc:cxnChg>
        <pc:cxnChg chg="mod">
          <ac:chgData name="Wenxun Hu" userId="07dfde96-99ab-4daa-9994-cf4b91670ff1" providerId="ADAL" clId="{FF4DF5BF-E50B-4CB7-BFFB-3996F68133D1}" dt="2021-07-02T18:29:02.755" v="76"/>
          <ac:cxnSpMkLst>
            <pc:docMk/>
            <pc:sldMk cId="1548210369" sldId="263"/>
            <ac:cxnSpMk id="17" creationId="{B46CE99C-58BE-438B-8C77-D043DB04CBF7}"/>
          </ac:cxnSpMkLst>
        </pc:cxnChg>
      </pc:sldChg>
      <pc:sldChg chg="addSp delSp modSp new mod modAnim">
        <pc:chgData name="Wenxun Hu" userId="07dfde96-99ab-4daa-9994-cf4b91670ff1" providerId="ADAL" clId="{FF4DF5BF-E50B-4CB7-BFFB-3996F68133D1}" dt="2021-07-02T18:47:54.536" v="209" actId="20577"/>
        <pc:sldMkLst>
          <pc:docMk/>
          <pc:sldMk cId="3965565937" sldId="264"/>
        </pc:sldMkLst>
        <pc:spChg chg="mod">
          <ac:chgData name="Wenxun Hu" userId="07dfde96-99ab-4daa-9994-cf4b91670ff1" providerId="ADAL" clId="{FF4DF5BF-E50B-4CB7-BFFB-3996F68133D1}" dt="2021-07-02T18:29:24.323" v="78"/>
          <ac:spMkLst>
            <pc:docMk/>
            <pc:sldMk cId="3965565937" sldId="264"/>
            <ac:spMk id="2" creationId="{58CF6D06-861C-40B6-A6E8-F6158DAB8CB8}"/>
          </ac:spMkLst>
        </pc:spChg>
        <pc:spChg chg="del">
          <ac:chgData name="Wenxun Hu" userId="07dfde96-99ab-4daa-9994-cf4b91670ff1" providerId="ADAL" clId="{FF4DF5BF-E50B-4CB7-BFFB-3996F68133D1}" dt="2021-07-02T18:29:37.226" v="79"/>
          <ac:spMkLst>
            <pc:docMk/>
            <pc:sldMk cId="3965565937" sldId="264"/>
            <ac:spMk id="3" creationId="{54C0A2DD-2616-4595-A0CA-BCDE8B25A254}"/>
          </ac:spMkLst>
        </pc:spChg>
        <pc:spChg chg="add mod">
          <ac:chgData name="Wenxun Hu" userId="07dfde96-99ab-4daa-9994-cf4b91670ff1" providerId="ADAL" clId="{FF4DF5BF-E50B-4CB7-BFFB-3996F68133D1}" dt="2021-07-02T18:29:37.226" v="79"/>
          <ac:spMkLst>
            <pc:docMk/>
            <pc:sldMk cId="3965565937" sldId="264"/>
            <ac:spMk id="4" creationId="{A1A2D528-1A18-4A42-8EFE-9DB4B9415961}"/>
          </ac:spMkLst>
        </pc:spChg>
        <pc:spChg chg="add mod">
          <ac:chgData name="Wenxun Hu" userId="07dfde96-99ab-4daa-9994-cf4b91670ff1" providerId="ADAL" clId="{FF4DF5BF-E50B-4CB7-BFFB-3996F68133D1}" dt="2021-07-02T18:43:22.338" v="180" actId="207"/>
          <ac:spMkLst>
            <pc:docMk/>
            <pc:sldMk cId="3965565937" sldId="264"/>
            <ac:spMk id="7" creationId="{E1B3E1BC-568C-4E79-AFFF-72CF175844CE}"/>
          </ac:spMkLst>
        </pc:spChg>
        <pc:spChg chg="add mod">
          <ac:chgData name="Wenxun Hu" userId="07dfde96-99ab-4daa-9994-cf4b91670ff1" providerId="ADAL" clId="{FF4DF5BF-E50B-4CB7-BFFB-3996F68133D1}" dt="2021-07-02T18:47:54.536" v="209" actId="20577"/>
          <ac:spMkLst>
            <pc:docMk/>
            <pc:sldMk cId="3965565937" sldId="264"/>
            <ac:spMk id="8" creationId="{5375E6FE-6105-4AF1-8787-B8A9BB8B5DC7}"/>
          </ac:spMkLst>
        </pc:spChg>
        <pc:picChg chg="add mod">
          <ac:chgData name="Wenxun Hu" userId="07dfde96-99ab-4daa-9994-cf4b91670ff1" providerId="ADAL" clId="{FF4DF5BF-E50B-4CB7-BFFB-3996F68133D1}" dt="2021-07-02T18:29:44.422" v="80"/>
          <ac:picMkLst>
            <pc:docMk/>
            <pc:sldMk cId="3965565937" sldId="264"/>
            <ac:picMk id="5" creationId="{75F8EB79-FB37-45E6-8979-619B3820ACFA}"/>
          </ac:picMkLst>
        </pc:picChg>
        <pc:picChg chg="add mod">
          <ac:chgData name="Wenxun Hu" userId="07dfde96-99ab-4daa-9994-cf4b91670ff1" providerId="ADAL" clId="{FF4DF5BF-E50B-4CB7-BFFB-3996F68133D1}" dt="2021-07-02T18:29:48.086" v="81" actId="1076"/>
          <ac:picMkLst>
            <pc:docMk/>
            <pc:sldMk cId="3965565937" sldId="264"/>
            <ac:picMk id="6" creationId="{274DB015-F062-470A-A6E8-1B494FDC6503}"/>
          </ac:picMkLst>
        </pc:picChg>
      </pc:sldChg>
      <pc:sldChg chg="addSp delSp modSp new mod modAnim">
        <pc:chgData name="Wenxun Hu" userId="07dfde96-99ab-4daa-9994-cf4b91670ff1" providerId="ADAL" clId="{FF4DF5BF-E50B-4CB7-BFFB-3996F68133D1}" dt="2021-07-02T18:30:35.516" v="92"/>
        <pc:sldMkLst>
          <pc:docMk/>
          <pc:sldMk cId="2443793116" sldId="265"/>
        </pc:sldMkLst>
        <pc:spChg chg="mod">
          <ac:chgData name="Wenxun Hu" userId="07dfde96-99ab-4daa-9994-cf4b91670ff1" providerId="ADAL" clId="{FF4DF5BF-E50B-4CB7-BFFB-3996F68133D1}" dt="2021-07-02T18:29:59.630" v="83"/>
          <ac:spMkLst>
            <pc:docMk/>
            <pc:sldMk cId="2443793116" sldId="265"/>
            <ac:spMk id="2" creationId="{F06BC212-A1A8-4A9B-9E89-EABBAC2DC036}"/>
          </ac:spMkLst>
        </pc:spChg>
        <pc:spChg chg="del">
          <ac:chgData name="Wenxun Hu" userId="07dfde96-99ab-4daa-9994-cf4b91670ff1" providerId="ADAL" clId="{FF4DF5BF-E50B-4CB7-BFFB-3996F68133D1}" dt="2021-07-02T18:30:02.935" v="84" actId="478"/>
          <ac:spMkLst>
            <pc:docMk/>
            <pc:sldMk cId="2443793116" sldId="265"/>
            <ac:spMk id="3" creationId="{0BEC0CC0-0263-42D9-85B7-BF3D36A3F402}"/>
          </ac:spMkLst>
        </pc:spChg>
        <pc:spChg chg="add mod">
          <ac:chgData name="Wenxun Hu" userId="07dfde96-99ab-4daa-9994-cf4b91670ff1" providerId="ADAL" clId="{FF4DF5BF-E50B-4CB7-BFFB-3996F68133D1}" dt="2021-07-02T18:30:18.493" v="89" actId="403"/>
          <ac:spMkLst>
            <pc:docMk/>
            <pc:sldMk cId="2443793116" sldId="265"/>
            <ac:spMk id="5" creationId="{1583F9F8-4BAD-4D5B-B62A-057AF174F578}"/>
          </ac:spMkLst>
        </pc:spChg>
        <pc:spChg chg="add mod">
          <ac:chgData name="Wenxun Hu" userId="07dfde96-99ab-4daa-9994-cf4b91670ff1" providerId="ADAL" clId="{FF4DF5BF-E50B-4CB7-BFFB-3996F68133D1}" dt="2021-07-02T18:30:35.516" v="92"/>
          <ac:spMkLst>
            <pc:docMk/>
            <pc:sldMk cId="2443793116" sldId="265"/>
            <ac:spMk id="8" creationId="{54BAA97A-EC4D-4862-A747-AC984654D44C}"/>
          </ac:spMkLst>
        </pc:spChg>
        <pc:graphicFrameChg chg="add del mod">
          <ac:chgData name="Wenxun Hu" userId="07dfde96-99ab-4daa-9994-cf4b91670ff1" providerId="ADAL" clId="{FF4DF5BF-E50B-4CB7-BFFB-3996F68133D1}" dt="2021-07-02T18:30:30.814" v="91"/>
          <ac:graphicFrameMkLst>
            <pc:docMk/>
            <pc:sldMk cId="2443793116" sldId="265"/>
            <ac:graphicFrameMk id="6" creationId="{C6EFD46C-46A5-4FCD-A6C7-7970AAD34D70}"/>
          </ac:graphicFrameMkLst>
        </pc:graphicFrameChg>
        <pc:graphicFrameChg chg="add mod">
          <ac:chgData name="Wenxun Hu" userId="07dfde96-99ab-4daa-9994-cf4b91670ff1" providerId="ADAL" clId="{FF4DF5BF-E50B-4CB7-BFFB-3996F68133D1}" dt="2021-07-02T18:30:35.516" v="92"/>
          <ac:graphicFrameMkLst>
            <pc:docMk/>
            <pc:sldMk cId="2443793116" sldId="265"/>
            <ac:graphicFrameMk id="7" creationId="{68735213-7D1C-4961-83DB-84053DC452A0}"/>
          </ac:graphicFrameMkLst>
        </pc:graphicFrameChg>
      </pc:sldChg>
      <pc:sldChg chg="addSp delSp modSp new mod modAnim">
        <pc:chgData name="Wenxun Hu" userId="07dfde96-99ab-4daa-9994-cf4b91670ff1" providerId="ADAL" clId="{FF4DF5BF-E50B-4CB7-BFFB-3996F68133D1}" dt="2021-07-02T18:36:32.326" v="96"/>
        <pc:sldMkLst>
          <pc:docMk/>
          <pc:sldMk cId="2235028720" sldId="266"/>
        </pc:sldMkLst>
        <pc:spChg chg="mod">
          <ac:chgData name="Wenxun Hu" userId="07dfde96-99ab-4daa-9994-cf4b91670ff1" providerId="ADAL" clId="{FF4DF5BF-E50B-4CB7-BFFB-3996F68133D1}" dt="2021-07-02T18:36:23.386" v="94"/>
          <ac:spMkLst>
            <pc:docMk/>
            <pc:sldMk cId="2235028720" sldId="266"/>
            <ac:spMk id="2" creationId="{7470D351-C377-4B20-96BB-2D12E1561B02}"/>
          </ac:spMkLst>
        </pc:spChg>
        <pc:spChg chg="del">
          <ac:chgData name="Wenxun Hu" userId="07dfde96-99ab-4daa-9994-cf4b91670ff1" providerId="ADAL" clId="{FF4DF5BF-E50B-4CB7-BFFB-3996F68133D1}" dt="2021-07-02T18:36:25.293" v="95" actId="478"/>
          <ac:spMkLst>
            <pc:docMk/>
            <pc:sldMk cId="2235028720" sldId="266"/>
            <ac:spMk id="3" creationId="{99A035A2-ED7A-4D99-B6D2-6D62B185D293}"/>
          </ac:spMkLst>
        </pc:spChg>
        <pc:spChg chg="add mod">
          <ac:chgData name="Wenxun Hu" userId="07dfde96-99ab-4daa-9994-cf4b91670ff1" providerId="ADAL" clId="{FF4DF5BF-E50B-4CB7-BFFB-3996F68133D1}" dt="2021-07-02T18:36:32.326" v="96"/>
          <ac:spMkLst>
            <pc:docMk/>
            <pc:sldMk cId="2235028720" sldId="266"/>
            <ac:spMk id="4" creationId="{26C47ED4-4493-46A6-BDFA-FC20478B57A8}"/>
          </ac:spMkLst>
        </pc:spChg>
        <pc:spChg chg="add mod">
          <ac:chgData name="Wenxun Hu" userId="07dfde96-99ab-4daa-9994-cf4b91670ff1" providerId="ADAL" clId="{FF4DF5BF-E50B-4CB7-BFFB-3996F68133D1}" dt="2021-07-02T18:36:32.326" v="96"/>
          <ac:spMkLst>
            <pc:docMk/>
            <pc:sldMk cId="2235028720" sldId="266"/>
            <ac:spMk id="6" creationId="{D92BDA8B-AF2A-4BEC-B9D5-B5748C997909}"/>
          </ac:spMkLst>
        </pc:spChg>
        <pc:spChg chg="add mod">
          <ac:chgData name="Wenxun Hu" userId="07dfde96-99ab-4daa-9994-cf4b91670ff1" providerId="ADAL" clId="{FF4DF5BF-E50B-4CB7-BFFB-3996F68133D1}" dt="2021-07-02T18:36:32.326" v="96"/>
          <ac:spMkLst>
            <pc:docMk/>
            <pc:sldMk cId="2235028720" sldId="266"/>
            <ac:spMk id="7" creationId="{5009CE00-F868-4A7E-8A1C-48D7092F2ACD}"/>
          </ac:spMkLst>
        </pc:spChg>
        <pc:spChg chg="add mod">
          <ac:chgData name="Wenxun Hu" userId="07dfde96-99ab-4daa-9994-cf4b91670ff1" providerId="ADAL" clId="{FF4DF5BF-E50B-4CB7-BFFB-3996F68133D1}" dt="2021-07-02T18:36:32.326" v="96"/>
          <ac:spMkLst>
            <pc:docMk/>
            <pc:sldMk cId="2235028720" sldId="266"/>
            <ac:spMk id="8" creationId="{A872A576-EE43-420D-A0D6-FB675D05883F}"/>
          </ac:spMkLst>
        </pc:spChg>
        <pc:spChg chg="add mod">
          <ac:chgData name="Wenxun Hu" userId="07dfde96-99ab-4daa-9994-cf4b91670ff1" providerId="ADAL" clId="{FF4DF5BF-E50B-4CB7-BFFB-3996F68133D1}" dt="2021-07-02T18:36:32.326" v="96"/>
          <ac:spMkLst>
            <pc:docMk/>
            <pc:sldMk cId="2235028720" sldId="266"/>
            <ac:spMk id="9" creationId="{AF279394-5ADD-438F-AB45-0F62C7036CEF}"/>
          </ac:spMkLst>
        </pc:spChg>
        <pc:graphicFrameChg chg="add mod">
          <ac:chgData name="Wenxun Hu" userId="07dfde96-99ab-4daa-9994-cf4b91670ff1" providerId="ADAL" clId="{FF4DF5BF-E50B-4CB7-BFFB-3996F68133D1}" dt="2021-07-02T18:36:32.326" v="96"/>
          <ac:graphicFrameMkLst>
            <pc:docMk/>
            <pc:sldMk cId="2235028720" sldId="266"/>
            <ac:graphicFrameMk id="5" creationId="{9347C60B-10BA-43E4-8F89-51FE947AD4D1}"/>
          </ac:graphicFrameMkLst>
        </pc:graphicFrameChg>
      </pc:sldChg>
      <pc:sldChg chg="addSp delSp modSp new mod modAnim">
        <pc:chgData name="Wenxun Hu" userId="07dfde96-99ab-4daa-9994-cf4b91670ff1" providerId="ADAL" clId="{FF4DF5BF-E50B-4CB7-BFFB-3996F68133D1}" dt="2021-07-02T18:53:36.628" v="246" actId="1035"/>
        <pc:sldMkLst>
          <pc:docMk/>
          <pc:sldMk cId="501759372" sldId="267"/>
        </pc:sldMkLst>
        <pc:spChg chg="mod">
          <ac:chgData name="Wenxun Hu" userId="07dfde96-99ab-4daa-9994-cf4b91670ff1" providerId="ADAL" clId="{FF4DF5BF-E50B-4CB7-BFFB-3996F68133D1}" dt="2021-07-02T18:37:27.529" v="98"/>
          <ac:spMkLst>
            <pc:docMk/>
            <pc:sldMk cId="501759372" sldId="267"/>
            <ac:spMk id="2" creationId="{5F40C5D5-1C8E-4D2D-9DC6-3208E16936CE}"/>
          </ac:spMkLst>
        </pc:spChg>
        <pc:spChg chg="del">
          <ac:chgData name="Wenxun Hu" userId="07dfde96-99ab-4daa-9994-cf4b91670ff1" providerId="ADAL" clId="{FF4DF5BF-E50B-4CB7-BFFB-3996F68133D1}" dt="2021-07-02T18:37:29.345" v="99" actId="478"/>
          <ac:spMkLst>
            <pc:docMk/>
            <pc:sldMk cId="501759372" sldId="267"/>
            <ac:spMk id="3" creationId="{CF6CB159-27F5-4CB8-9685-0136C6D502B5}"/>
          </ac:spMkLst>
        </pc:spChg>
        <pc:spChg chg="add mod">
          <ac:chgData name="Wenxun Hu" userId="07dfde96-99ab-4daa-9994-cf4b91670ff1" providerId="ADAL" clId="{FF4DF5BF-E50B-4CB7-BFFB-3996F68133D1}" dt="2021-07-02T18:37:38.836" v="100"/>
          <ac:spMkLst>
            <pc:docMk/>
            <pc:sldMk cId="501759372" sldId="267"/>
            <ac:spMk id="4" creationId="{81F45CB3-689E-46F5-89D3-AEEBB3D39D7C}"/>
          </ac:spMkLst>
        </pc:spChg>
        <pc:spChg chg="add mod">
          <ac:chgData name="Wenxun Hu" userId="07dfde96-99ab-4daa-9994-cf4b91670ff1" providerId="ADAL" clId="{FF4DF5BF-E50B-4CB7-BFFB-3996F68133D1}" dt="2021-07-02T18:37:38.836" v="100"/>
          <ac:spMkLst>
            <pc:docMk/>
            <pc:sldMk cId="501759372" sldId="267"/>
            <ac:spMk id="6" creationId="{279A76B2-1A90-4C45-9565-74DD928ECB0D}"/>
          </ac:spMkLst>
        </pc:spChg>
        <pc:spChg chg="add mod">
          <ac:chgData name="Wenxun Hu" userId="07dfde96-99ab-4daa-9994-cf4b91670ff1" providerId="ADAL" clId="{FF4DF5BF-E50B-4CB7-BFFB-3996F68133D1}" dt="2021-07-02T18:37:38.836" v="100"/>
          <ac:spMkLst>
            <pc:docMk/>
            <pc:sldMk cId="501759372" sldId="267"/>
            <ac:spMk id="7" creationId="{4A922704-283F-404D-B3BD-BDB684667658}"/>
          </ac:spMkLst>
        </pc:spChg>
        <pc:spChg chg="add mod">
          <ac:chgData name="Wenxun Hu" userId="07dfde96-99ab-4daa-9994-cf4b91670ff1" providerId="ADAL" clId="{FF4DF5BF-E50B-4CB7-BFFB-3996F68133D1}" dt="2021-07-02T18:37:38.836" v="100"/>
          <ac:spMkLst>
            <pc:docMk/>
            <pc:sldMk cId="501759372" sldId="267"/>
            <ac:spMk id="8" creationId="{1DBBCDD7-CED6-461C-B000-45960B7CBEDA}"/>
          </ac:spMkLst>
        </pc:spChg>
        <pc:spChg chg="add mod">
          <ac:chgData name="Wenxun Hu" userId="07dfde96-99ab-4daa-9994-cf4b91670ff1" providerId="ADAL" clId="{FF4DF5BF-E50B-4CB7-BFFB-3996F68133D1}" dt="2021-07-02T18:37:38.836" v="100"/>
          <ac:spMkLst>
            <pc:docMk/>
            <pc:sldMk cId="501759372" sldId="267"/>
            <ac:spMk id="9" creationId="{4FA75953-0E6A-4848-8714-FE2ABE43270A}"/>
          </ac:spMkLst>
        </pc:spChg>
        <pc:spChg chg="add mod">
          <ac:chgData name="Wenxun Hu" userId="07dfde96-99ab-4daa-9994-cf4b91670ff1" providerId="ADAL" clId="{FF4DF5BF-E50B-4CB7-BFFB-3996F68133D1}" dt="2021-07-02T18:53:36.628" v="246" actId="1035"/>
          <ac:spMkLst>
            <pc:docMk/>
            <pc:sldMk cId="501759372" sldId="267"/>
            <ac:spMk id="10" creationId="{C52DEE06-47E6-44B2-B973-BFD8A52D4F1C}"/>
          </ac:spMkLst>
        </pc:spChg>
        <pc:graphicFrameChg chg="add mod">
          <ac:chgData name="Wenxun Hu" userId="07dfde96-99ab-4daa-9994-cf4b91670ff1" providerId="ADAL" clId="{FF4DF5BF-E50B-4CB7-BFFB-3996F68133D1}" dt="2021-07-02T18:37:38.836" v="100"/>
          <ac:graphicFrameMkLst>
            <pc:docMk/>
            <pc:sldMk cId="501759372" sldId="267"/>
            <ac:graphicFrameMk id="5" creationId="{EEEACDAE-0B30-4289-9AA2-F356F8C2A728}"/>
          </ac:graphicFrameMkLst>
        </pc:graphicFrameChg>
      </pc:sldChg>
      <pc:sldChg chg="addSp delSp modSp new mod modAnim">
        <pc:chgData name="Wenxun Hu" userId="07dfde96-99ab-4daa-9994-cf4b91670ff1" providerId="ADAL" clId="{FF4DF5BF-E50B-4CB7-BFFB-3996F68133D1}" dt="2021-07-02T18:41:42.461" v="153" actId="1076"/>
        <pc:sldMkLst>
          <pc:docMk/>
          <pc:sldMk cId="2205441866" sldId="268"/>
        </pc:sldMkLst>
        <pc:spChg chg="mod">
          <ac:chgData name="Wenxun Hu" userId="07dfde96-99ab-4daa-9994-cf4b91670ff1" providerId="ADAL" clId="{FF4DF5BF-E50B-4CB7-BFFB-3996F68133D1}" dt="2021-07-02T18:38:30.945" v="102"/>
          <ac:spMkLst>
            <pc:docMk/>
            <pc:sldMk cId="2205441866" sldId="268"/>
            <ac:spMk id="2" creationId="{BD1CC1AF-7946-4DC5-A3BA-B0AC5B0BB613}"/>
          </ac:spMkLst>
        </pc:spChg>
        <pc:spChg chg="del">
          <ac:chgData name="Wenxun Hu" userId="07dfde96-99ab-4daa-9994-cf4b91670ff1" providerId="ADAL" clId="{FF4DF5BF-E50B-4CB7-BFFB-3996F68133D1}" dt="2021-07-02T18:38:38.118" v="103" actId="478"/>
          <ac:spMkLst>
            <pc:docMk/>
            <pc:sldMk cId="2205441866" sldId="268"/>
            <ac:spMk id="3" creationId="{121ABC4F-E372-485A-8B35-BC912ADF6BB2}"/>
          </ac:spMkLst>
        </pc:spChg>
        <pc:spChg chg="add mod">
          <ac:chgData name="Wenxun Hu" userId="07dfde96-99ab-4daa-9994-cf4b91670ff1" providerId="ADAL" clId="{FF4DF5BF-E50B-4CB7-BFFB-3996F68133D1}" dt="2021-07-02T18:38:38.353" v="104"/>
          <ac:spMkLst>
            <pc:docMk/>
            <pc:sldMk cId="2205441866" sldId="268"/>
            <ac:spMk id="4" creationId="{90744AAC-B188-4723-9A14-37E4CC1D5CC8}"/>
          </ac:spMkLst>
        </pc:spChg>
        <pc:spChg chg="add mod">
          <ac:chgData name="Wenxun Hu" userId="07dfde96-99ab-4daa-9994-cf4b91670ff1" providerId="ADAL" clId="{FF4DF5BF-E50B-4CB7-BFFB-3996F68133D1}" dt="2021-07-02T18:41:42.461" v="153" actId="1076"/>
          <ac:spMkLst>
            <pc:docMk/>
            <pc:sldMk cId="2205441866" sldId="268"/>
            <ac:spMk id="6" creationId="{0F344799-1FDC-4D97-A816-2D55419AD687}"/>
          </ac:spMkLst>
        </pc:spChg>
        <pc:picChg chg="add mod">
          <ac:chgData name="Wenxun Hu" userId="07dfde96-99ab-4daa-9994-cf4b91670ff1" providerId="ADAL" clId="{FF4DF5BF-E50B-4CB7-BFFB-3996F68133D1}" dt="2021-07-02T18:40:27.268" v="106" actId="14100"/>
          <ac:picMkLst>
            <pc:docMk/>
            <pc:sldMk cId="2205441866" sldId="268"/>
            <ac:picMk id="5" creationId="{0A4E2AB6-2A1B-44E5-B836-B9143FFEEDA5}"/>
          </ac:picMkLst>
        </pc:picChg>
      </pc:sldChg>
      <pc:sldChg chg="addSp delSp modSp new mod modAnim">
        <pc:chgData name="Wenxun Hu" userId="07dfde96-99ab-4daa-9994-cf4b91670ff1" providerId="ADAL" clId="{FF4DF5BF-E50B-4CB7-BFFB-3996F68133D1}" dt="2021-07-02T18:46:33.164" v="193" actId="20577"/>
        <pc:sldMkLst>
          <pc:docMk/>
          <pc:sldMk cId="2278872934" sldId="269"/>
        </pc:sldMkLst>
        <pc:spChg chg="mod">
          <ac:chgData name="Wenxun Hu" userId="07dfde96-99ab-4daa-9994-cf4b91670ff1" providerId="ADAL" clId="{FF4DF5BF-E50B-4CB7-BFFB-3996F68133D1}" dt="2021-07-02T18:42:03.295" v="155"/>
          <ac:spMkLst>
            <pc:docMk/>
            <pc:sldMk cId="2278872934" sldId="269"/>
            <ac:spMk id="2" creationId="{B1FED026-E5A6-459F-8E56-E59368904C53}"/>
          </ac:spMkLst>
        </pc:spChg>
        <pc:spChg chg="del">
          <ac:chgData name="Wenxun Hu" userId="07dfde96-99ab-4daa-9994-cf4b91670ff1" providerId="ADAL" clId="{FF4DF5BF-E50B-4CB7-BFFB-3996F68133D1}" dt="2021-07-02T18:42:06.016" v="156" actId="478"/>
          <ac:spMkLst>
            <pc:docMk/>
            <pc:sldMk cId="2278872934" sldId="269"/>
            <ac:spMk id="3" creationId="{F0B59150-295A-4969-BDE4-374665D29F5C}"/>
          </ac:spMkLst>
        </pc:spChg>
        <pc:spChg chg="add mod">
          <ac:chgData name="Wenxun Hu" userId="07dfde96-99ab-4daa-9994-cf4b91670ff1" providerId="ADAL" clId="{FF4DF5BF-E50B-4CB7-BFFB-3996F68133D1}" dt="2021-07-02T18:42:10.393" v="157"/>
          <ac:spMkLst>
            <pc:docMk/>
            <pc:sldMk cId="2278872934" sldId="269"/>
            <ac:spMk id="4" creationId="{40A8DEC7-E2CD-4571-BECC-1D9A43C9163D}"/>
          </ac:spMkLst>
        </pc:spChg>
        <pc:spChg chg="add del mod">
          <ac:chgData name="Wenxun Hu" userId="07dfde96-99ab-4daa-9994-cf4b91670ff1" providerId="ADAL" clId="{FF4DF5BF-E50B-4CB7-BFFB-3996F68133D1}" dt="2021-07-02T18:46:22.956" v="183" actId="478"/>
          <ac:spMkLst>
            <pc:docMk/>
            <pc:sldMk cId="2278872934" sldId="269"/>
            <ac:spMk id="7" creationId="{7B33944B-AADA-4803-B2AB-BE20B13F78AE}"/>
          </ac:spMkLst>
        </pc:spChg>
        <pc:spChg chg="add mod">
          <ac:chgData name="Wenxun Hu" userId="07dfde96-99ab-4daa-9994-cf4b91670ff1" providerId="ADAL" clId="{FF4DF5BF-E50B-4CB7-BFFB-3996F68133D1}" dt="2021-07-02T18:46:33.164" v="193" actId="20577"/>
          <ac:spMkLst>
            <pc:docMk/>
            <pc:sldMk cId="2278872934" sldId="269"/>
            <ac:spMk id="8" creationId="{C710C892-AB1F-4C1E-B14D-11677A7F571A}"/>
          </ac:spMkLst>
        </pc:spChg>
        <pc:picChg chg="add mod">
          <ac:chgData name="Wenxun Hu" userId="07dfde96-99ab-4daa-9994-cf4b91670ff1" providerId="ADAL" clId="{FF4DF5BF-E50B-4CB7-BFFB-3996F68133D1}" dt="2021-07-02T18:42:18.539" v="159" actId="14100"/>
          <ac:picMkLst>
            <pc:docMk/>
            <pc:sldMk cId="2278872934" sldId="269"/>
            <ac:picMk id="5" creationId="{BEB2113B-1439-4B1D-8CF1-D392BC7D8B79}"/>
          </ac:picMkLst>
        </pc:picChg>
      </pc:sldChg>
      <pc:sldChg chg="addSp delSp modSp new mod">
        <pc:chgData name="Wenxun Hu" userId="07dfde96-99ab-4daa-9994-cf4b91670ff1" providerId="ADAL" clId="{FF4DF5BF-E50B-4CB7-BFFB-3996F68133D1}" dt="2021-07-02T18:51:17.040" v="238" actId="1037"/>
        <pc:sldMkLst>
          <pc:docMk/>
          <pc:sldMk cId="3981786922" sldId="270"/>
        </pc:sldMkLst>
        <pc:spChg chg="del">
          <ac:chgData name="Wenxun Hu" userId="07dfde96-99ab-4daa-9994-cf4b91670ff1" providerId="ADAL" clId="{FF4DF5BF-E50B-4CB7-BFFB-3996F68133D1}" dt="2021-07-02T18:49:38.391" v="212" actId="478"/>
          <ac:spMkLst>
            <pc:docMk/>
            <pc:sldMk cId="3981786922" sldId="270"/>
            <ac:spMk id="2" creationId="{5443D79D-4EF3-4A30-9258-FBB7DBF80FC2}"/>
          </ac:spMkLst>
        </pc:spChg>
        <pc:spChg chg="del">
          <ac:chgData name="Wenxun Hu" userId="07dfde96-99ab-4daa-9994-cf4b91670ff1" providerId="ADAL" clId="{FF4DF5BF-E50B-4CB7-BFFB-3996F68133D1}" dt="2021-07-02T18:49:36.553" v="211" actId="478"/>
          <ac:spMkLst>
            <pc:docMk/>
            <pc:sldMk cId="3981786922" sldId="270"/>
            <ac:spMk id="3" creationId="{FDBBF4A8-A7C9-4155-BB54-007212172135}"/>
          </ac:spMkLst>
        </pc:spChg>
        <pc:spChg chg="add mod">
          <ac:chgData name="Wenxun Hu" userId="07dfde96-99ab-4daa-9994-cf4b91670ff1" providerId="ADAL" clId="{FF4DF5BF-E50B-4CB7-BFFB-3996F68133D1}" dt="2021-07-02T18:49:45.359" v="214"/>
          <ac:spMkLst>
            <pc:docMk/>
            <pc:sldMk cId="3981786922" sldId="270"/>
            <ac:spMk id="5" creationId="{E4140EB6-B21A-4A43-9C3A-199DE897D855}"/>
          </ac:spMkLst>
        </pc:spChg>
        <pc:spChg chg="add mod">
          <ac:chgData name="Wenxun Hu" userId="07dfde96-99ab-4daa-9994-cf4b91670ff1" providerId="ADAL" clId="{FF4DF5BF-E50B-4CB7-BFFB-3996F68133D1}" dt="2021-07-02T18:51:17.040" v="238" actId="1037"/>
          <ac:spMkLst>
            <pc:docMk/>
            <pc:sldMk cId="3981786922" sldId="270"/>
            <ac:spMk id="6" creationId="{18928147-0CA4-410E-A63C-C90C4EF18065}"/>
          </ac:spMkLst>
        </pc:spChg>
        <pc:picChg chg="add mod">
          <ac:chgData name="Wenxun Hu" userId="07dfde96-99ab-4daa-9994-cf4b91670ff1" providerId="ADAL" clId="{FF4DF5BF-E50B-4CB7-BFFB-3996F68133D1}" dt="2021-07-02T18:49:39.389" v="213"/>
          <ac:picMkLst>
            <pc:docMk/>
            <pc:sldMk cId="3981786922" sldId="270"/>
            <ac:picMk id="4" creationId="{0322E767-FCDC-4570-B871-5268A9D3078E}"/>
          </ac:picMkLst>
        </pc:picChg>
      </pc:sldChg>
      <pc:sldChg chg="modSp new mod">
        <pc:chgData name="Wenxun Hu" userId="07dfde96-99ab-4daa-9994-cf4b91670ff1" providerId="ADAL" clId="{FF4DF5BF-E50B-4CB7-BFFB-3996F68133D1}" dt="2021-07-05T03:07:09.090" v="744" actId="20577"/>
        <pc:sldMkLst>
          <pc:docMk/>
          <pc:sldMk cId="479137073" sldId="271"/>
        </pc:sldMkLst>
        <pc:spChg chg="mod">
          <ac:chgData name="Wenxun Hu" userId="07dfde96-99ab-4daa-9994-cf4b91670ff1" providerId="ADAL" clId="{FF4DF5BF-E50B-4CB7-BFFB-3996F68133D1}" dt="2021-07-05T03:06:40.055" v="711" actId="20577"/>
          <ac:spMkLst>
            <pc:docMk/>
            <pc:sldMk cId="479137073" sldId="271"/>
            <ac:spMk id="2" creationId="{13FF5B7C-B4B9-4A8B-A9E6-E1CAE768AE8D}"/>
          </ac:spMkLst>
        </pc:spChg>
        <pc:spChg chg="mod">
          <ac:chgData name="Wenxun Hu" userId="07dfde96-99ab-4daa-9994-cf4b91670ff1" providerId="ADAL" clId="{FF4DF5BF-E50B-4CB7-BFFB-3996F68133D1}" dt="2021-07-05T03:07:09.090" v="744" actId="20577"/>
          <ac:spMkLst>
            <pc:docMk/>
            <pc:sldMk cId="479137073" sldId="271"/>
            <ac:spMk id="3" creationId="{0E84D792-A50D-4054-B121-7558078BB98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aa0d632c1f1078e/U%20of%20T%202019/1%20intersection%202%20directions_Two%20Way%20TSP/1%20Finch%20Kipling/20%20replications/combined%20logs%20of%20all%20scenarios_USE%20THI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3791949895568"/>
          <c:y val="8.5735682771895125E-2"/>
          <c:w val="0.8763800818703652"/>
          <c:h val="0.69694614109926467"/>
        </c:manualLayout>
      </c:layout>
      <c:barChart>
        <c:barDir val="col"/>
        <c:grouping val="clustered"/>
        <c:varyColors val="0"/>
        <c:ser>
          <c:idx val="1"/>
          <c:order val="1"/>
          <c:tx>
            <c:v>EB</c:v>
          </c:tx>
          <c:spPr>
            <a:pattFill prst="ltUpDiag">
              <a:fgClr>
                <a:srgbClr val="BB133E"/>
              </a:fgClr>
              <a:bgClr>
                <a:schemeClr val="bg1"/>
              </a:bgClr>
            </a:pattFill>
            <a:ln>
              <a:solidFill>
                <a:srgbClr val="BB133E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'[combined logs of all scenarios_USE THIS DATA.xlsx]analysis'!$A$3:$A$6</c:f>
              <c:strCache>
                <c:ptCount val="4"/>
                <c:pt idx="0">
                  <c:v>No TSP</c:v>
                </c:pt>
                <c:pt idx="1">
                  <c:v>Toronto</c:v>
                </c:pt>
                <c:pt idx="2">
                  <c:v>FCFS</c:v>
                </c:pt>
                <c:pt idx="3">
                  <c:v>D2 TSP</c:v>
                </c:pt>
              </c:strCache>
            </c:strRef>
          </c:cat>
          <c:val>
            <c:numRef>
              <c:f>'[combined logs of all scenarios_USE THIS DATA.xlsx]analysis'!$C$3:$C$6</c:f>
              <c:numCache>
                <c:formatCode>0.000</c:formatCode>
                <c:ptCount val="4"/>
                <c:pt idx="0">
                  <c:v>0.46075012522402509</c:v>
                </c:pt>
                <c:pt idx="1">
                  <c:v>0.43887540328800018</c:v>
                </c:pt>
                <c:pt idx="2">
                  <c:v>0.41655160328515861</c:v>
                </c:pt>
                <c:pt idx="3">
                  <c:v>0.40807195411792552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F-49CC-BB9D-3418D82AD239}"/>
            </c:ext>
          </c:extLst>
        </c:ser>
        <c:ser>
          <c:idx val="3"/>
          <c:order val="3"/>
          <c:tx>
            <c:v>WB</c:v>
          </c:tx>
          <c:spPr>
            <a:pattFill prst="zigZag">
              <a:fgClr>
                <a:srgbClr val="062958"/>
              </a:fgClr>
              <a:bgClr>
                <a:schemeClr val="bg1"/>
              </a:bgClr>
            </a:pattFill>
            <a:ln>
              <a:solidFill>
                <a:srgbClr val="062958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7.0008979891987722E-3"/>
                  <c:y val="6.94444444444444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0F-49CC-BB9D-3418D82AD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'[combined logs of all scenarios_USE THIS DATA.xlsx]analysis'!$C$12:$C$15</c:f>
              <c:numCache>
                <c:formatCode>0.000</c:formatCode>
                <c:ptCount val="4"/>
                <c:pt idx="0">
                  <c:v>0.50238476182038272</c:v>
                </c:pt>
                <c:pt idx="1">
                  <c:v>0.50501934751982724</c:v>
                </c:pt>
                <c:pt idx="2">
                  <c:v>0.48225664904057181</c:v>
                </c:pt>
                <c:pt idx="3">
                  <c:v>0.45596050213414352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F-49CC-BB9D-3418D82AD2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8747808"/>
        <c:axId val="2008757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'[combined logs of all scenarios_USE THIS DATA.xlsx]analysis'!$B$2</c15:sqref>
                        </c15:formulaRef>
                      </c:ext>
                    </c:extLst>
                    <c:strCache>
                      <c:ptCount val="1"/>
                      <c:pt idx="0">
                        <c:v>Cov_h in dev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'[combined logs of all scenarios_USE THIS DATA.xlsx]analysis'!$A$3:$A$6</c15:sqref>
                        </c15:formulaRef>
                      </c:ext>
                    </c:extLst>
                    <c:strCache>
                      <c:ptCount val="4"/>
                      <c:pt idx="0">
                        <c:v>No TSP</c:v>
                      </c:pt>
                      <c:pt idx="1">
                        <c:v>Toronto</c:v>
                      </c:pt>
                      <c:pt idx="2">
                        <c:v>FCFS</c:v>
                      </c:pt>
                      <c:pt idx="3">
                        <c:v>D2 TSP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'[combined logs of all scenarios_USE THIS DATA.xlsx]analysis'!$B$3:$B$6</c15:sqref>
                        </c15:formulaRef>
                      </c:ext>
                    </c:extLst>
                    <c:numCache>
                      <c:formatCode>0.000</c:formatCode>
                      <c:ptCount val="4"/>
                      <c:pt idx="0">
                        <c:v>0.42783385372899951</c:v>
                      </c:pt>
                      <c:pt idx="1">
                        <c:v>0.42782660342941808</c:v>
                      </c:pt>
                      <c:pt idx="2">
                        <c:v>0.42783385372899951</c:v>
                      </c:pt>
                      <c:pt idx="3">
                        <c:v>0.42783385372899951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A0F-49CC-BB9D-3418D82AD23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'[combined logs of all scenarios_USE THIS DATA.xlsx]analysis'!$E$2</c15:sqref>
                        </c15:formulaRef>
                      </c:ext>
                    </c:extLst>
                    <c:strCache>
                      <c:ptCount val="1"/>
                      <c:pt idx="0">
                        <c:v>TT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'[combined logs of all scenarios_USE THIS DATA.xlsx]analysis'!$A$3:$A$6</c15:sqref>
                        </c15:formulaRef>
                      </c:ext>
                    </c:extLst>
                    <c:strCache>
                      <c:ptCount val="4"/>
                      <c:pt idx="0">
                        <c:v>No TSP</c:v>
                      </c:pt>
                      <c:pt idx="1">
                        <c:v>Toronto</c:v>
                      </c:pt>
                      <c:pt idx="2">
                        <c:v>FCFS</c:v>
                      </c:pt>
                      <c:pt idx="3">
                        <c:v>D2 TSP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'[combined logs of all scenarios_USE THIS DATA.xlsx]analysis'!$E$3:$E$6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90.687218045112786</c:v>
                      </c:pt>
                      <c:pt idx="1">
                        <c:v>66.35639097744361</c:v>
                      </c:pt>
                      <c:pt idx="2">
                        <c:v>77.85413533834587</c:v>
                      </c:pt>
                      <c:pt idx="3">
                        <c:v>73.094736842105263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A0F-49CC-BB9D-3418D82AD239}"/>
                  </c:ext>
                </c:extLst>
              </c15:ser>
            </c15:filteredBarSeries>
          </c:ext>
        </c:extLst>
      </c:barChart>
      <c:catAx>
        <c:axId val="11874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757440"/>
        <c:crossesAt val="0.2"/>
        <c:auto val="1"/>
        <c:lblAlgn val="ctr"/>
        <c:lblOffset val="100"/>
        <c:noMultiLvlLbl val="0"/>
      </c:catAx>
      <c:valAx>
        <c:axId val="2008757440"/>
        <c:scaling>
          <c:orientation val="minMax"/>
          <c:max val="0.5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47808"/>
        <c:crosses val="autoZero"/>
        <c:crossBetween val="between"/>
        <c:min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945648939643"/>
          <c:y val="7.1610844244392562E-3"/>
          <c:w val="0.20894648612802383"/>
          <c:h val="0.17593503937007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17955774048931E-2"/>
          <c:y val="7.1117016080185988E-2"/>
          <c:w val="0.87768671546960453"/>
          <c:h val="0.65983522531147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'[May 1_summary of results_WB nearside stop.xlsx]extrm h'!$N$3</c:f>
              <c:strCache>
                <c:ptCount val="1"/>
                <c:pt idx="0">
                  <c:v>No TSP</c:v>
                </c:pt>
              </c:strCache>
            </c:strRef>
          </c:tx>
          <c:spPr>
            <a:pattFill prst="pct20">
              <a:fgClr>
                <a:srgbClr val="062958"/>
              </a:fgClr>
              <a:bgClr>
                <a:schemeClr val="bg1"/>
              </a:bgClr>
            </a:pattFill>
            <a:ln>
              <a:solidFill>
                <a:srgbClr val="06295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154525373018303E-2"/>
                  <c:y val="9.92213238333130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CC-46A5-838F-7A181A8211E1}"/>
                </c:ext>
              </c:extLst>
            </c:dLbl>
            <c:dLbl>
              <c:idx val="1"/>
              <c:layout>
                <c:manualLayout>
                  <c:x val="-3.4481418141570513E-3"/>
                  <c:y val="-2.0065016271850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CC-46A5-838F-7A181A8211E1}"/>
                </c:ext>
              </c:extLst>
            </c:dLbl>
            <c:dLbl>
              <c:idx val="3"/>
              <c:layout>
                <c:manualLayout>
                  <c:x val="-2.5925704944313132E-2"/>
                  <c:y val="1.53845728480260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CC-46A5-838F-7A181A821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'[May 1_summary of results_WB nearside stop.xlsx]extrm h'!$O$2:$R$2</c:f>
              <c:strCache>
                <c:ptCount val="4"/>
                <c:pt idx="0">
                  <c:v>h &lt; 0.25 hs</c:v>
                </c:pt>
                <c:pt idx="1">
                  <c:v>h &lt; 0.5 hs</c:v>
                </c:pt>
                <c:pt idx="2">
                  <c:v>h &gt; 1.5 hs</c:v>
                </c:pt>
                <c:pt idx="3">
                  <c:v>h &gt; 1.75 hs</c:v>
                </c:pt>
              </c:strCache>
            </c:strRef>
          </c:cat>
          <c:val>
            <c:numRef>
              <c:f>'[May 1_summary of results_WB nearside stop.xlsx]extrm h'!$O$3:$R$3</c:f>
              <c:numCache>
                <c:formatCode>0.0%</c:formatCode>
                <c:ptCount val="4"/>
                <c:pt idx="0">
                  <c:v>3.3809166040571E-2</c:v>
                </c:pt>
                <c:pt idx="1">
                  <c:v>0.18332081141998496</c:v>
                </c:pt>
                <c:pt idx="2">
                  <c:v>0.22088655146506386</c:v>
                </c:pt>
                <c:pt idx="3">
                  <c:v>8.3395942900075126E-2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CC-46A5-838F-7A181A8211E1}"/>
            </c:ext>
          </c:extLst>
        </c:ser>
        <c:ser>
          <c:idx val="1"/>
          <c:order val="1"/>
          <c:tx>
            <c:strRef>
              <c:f>'[May 1_summary of results_WB nearside stop.xlsx]extrm h'!$N$4</c:f>
              <c:strCache>
                <c:ptCount val="1"/>
                <c:pt idx="0">
                  <c:v>Toronto</c:v>
                </c:pt>
              </c:strCache>
            </c:strRef>
          </c:tx>
          <c:spPr>
            <a:pattFill prst="narHorz">
              <a:fgClr>
                <a:srgbClr val="062958"/>
              </a:fgClr>
              <a:bgClr>
                <a:schemeClr val="bg1"/>
              </a:bgClr>
            </a:pattFill>
            <a:ln>
              <a:solidFill>
                <a:srgbClr val="06295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1684069122164179E-3"/>
                  <c:y val="-3.2756322600000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CC-46A5-838F-7A181A8211E1}"/>
                </c:ext>
              </c:extLst>
            </c:dLbl>
            <c:dLbl>
              <c:idx val="1"/>
              <c:layout>
                <c:manualLayout>
                  <c:x val="1.6493107664504507E-2"/>
                  <c:y val="8.0280216466272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CC-46A5-838F-7A181A8211E1}"/>
                </c:ext>
              </c:extLst>
            </c:dLbl>
            <c:dLbl>
              <c:idx val="2"/>
              <c:layout>
                <c:manualLayout>
                  <c:x val="2.9417026580434803E-2"/>
                  <c:y val="1.8060580063568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CC-46A5-838F-7A181A8211E1}"/>
                </c:ext>
              </c:extLst>
            </c:dLbl>
            <c:dLbl>
              <c:idx val="3"/>
              <c:layout>
                <c:manualLayout>
                  <c:x val="6.4256904975502601E-3"/>
                  <c:y val="-2.17339891016328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CC-46A5-838F-7A181A821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'[May 1_summary of results_WB nearside stop.xlsx]extrm h'!$O$2:$R$2</c:f>
              <c:strCache>
                <c:ptCount val="4"/>
                <c:pt idx="0">
                  <c:v>h &lt; 0.25 hs</c:v>
                </c:pt>
                <c:pt idx="1">
                  <c:v>h &lt; 0.5 hs</c:v>
                </c:pt>
                <c:pt idx="2">
                  <c:v>h &gt; 1.5 hs</c:v>
                </c:pt>
                <c:pt idx="3">
                  <c:v>h &gt; 1.75 hs</c:v>
                </c:pt>
              </c:strCache>
            </c:strRef>
          </c:cat>
          <c:val>
            <c:numRef>
              <c:f>'[May 1_summary of results_WB nearside stop.xlsx]extrm h'!$O$4:$R$4</c:f>
              <c:numCache>
                <c:formatCode>0.0%</c:formatCode>
                <c:ptCount val="4"/>
                <c:pt idx="0">
                  <c:v>3.8345864661654135E-2</c:v>
                </c:pt>
                <c:pt idx="1">
                  <c:v>0.16842105263157894</c:v>
                </c:pt>
                <c:pt idx="2">
                  <c:v>0.20751879699248121</c:v>
                </c:pt>
                <c:pt idx="3">
                  <c:v>6.6917293233082709E-2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CC-46A5-838F-7A181A8211E1}"/>
            </c:ext>
          </c:extLst>
        </c:ser>
        <c:ser>
          <c:idx val="2"/>
          <c:order val="2"/>
          <c:tx>
            <c:strRef>
              <c:f>'[May 1_summary of results_WB nearside stop.xlsx]extrm h'!$N$5</c:f>
              <c:strCache>
                <c:ptCount val="1"/>
                <c:pt idx="0">
                  <c:v>FCFS</c:v>
                </c:pt>
              </c:strCache>
            </c:strRef>
          </c:tx>
          <c:spPr>
            <a:pattFill prst="dashDnDiag">
              <a:fgClr>
                <a:srgbClr val="537C8C"/>
              </a:fgClr>
              <a:bgClr>
                <a:schemeClr val="bg1"/>
              </a:bgClr>
            </a:pattFill>
            <a:ln>
              <a:solidFill>
                <a:srgbClr val="537C8C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228949443952741E-3"/>
                  <c:y val="-1.2922981095389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CC-46A5-838F-7A181A8211E1}"/>
                </c:ext>
              </c:extLst>
            </c:dLbl>
            <c:dLbl>
              <c:idx val="1"/>
              <c:layout>
                <c:manualLayout>
                  <c:x val="1.8324113558858497E-2"/>
                  <c:y val="7.6922627486534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7CC-46A5-838F-7A181A8211E1}"/>
                </c:ext>
              </c:extLst>
            </c:dLbl>
            <c:dLbl>
              <c:idx val="2"/>
              <c:layout>
                <c:manualLayout>
                  <c:x val="2.5462977590036275E-2"/>
                  <c:y val="-2.299101411133351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7CC-46A5-838F-7A181A8211E1}"/>
                </c:ext>
              </c:extLst>
            </c:dLbl>
            <c:dLbl>
              <c:idx val="3"/>
              <c:layout>
                <c:manualLayout>
                  <c:x val="4.5730851600394674E-2"/>
                  <c:y val="-6.01953505016476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7CC-46A5-838F-7A181A821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'[May 1_summary of results_WB nearside stop.xlsx]extrm h'!$O$2:$R$2</c:f>
              <c:strCache>
                <c:ptCount val="4"/>
                <c:pt idx="0">
                  <c:v>h &lt; 0.25 hs</c:v>
                </c:pt>
                <c:pt idx="1">
                  <c:v>h &lt; 0.5 hs</c:v>
                </c:pt>
                <c:pt idx="2">
                  <c:v>h &gt; 1.5 hs</c:v>
                </c:pt>
                <c:pt idx="3">
                  <c:v>h &gt; 1.75 hs</c:v>
                </c:pt>
              </c:strCache>
            </c:strRef>
          </c:cat>
          <c:val>
            <c:numRef>
              <c:f>'[May 1_summary of results_WB nearside stop.xlsx]extrm h'!$O$5:$R$5</c:f>
              <c:numCache>
                <c:formatCode>0.0%</c:formatCode>
                <c:ptCount val="4"/>
                <c:pt idx="0">
                  <c:v>1.6516516516516516E-2</c:v>
                </c:pt>
                <c:pt idx="1">
                  <c:v>0.1388888888888889</c:v>
                </c:pt>
                <c:pt idx="2">
                  <c:v>0.16891891891891891</c:v>
                </c:pt>
                <c:pt idx="3">
                  <c:v>7.2822822822822819E-2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7CC-46A5-838F-7A181A8211E1}"/>
            </c:ext>
          </c:extLst>
        </c:ser>
        <c:ser>
          <c:idx val="3"/>
          <c:order val="3"/>
          <c:tx>
            <c:strRef>
              <c:f>'[May 1_summary of results_WB nearside stop.xlsx]extrm h'!$N$6</c:f>
              <c:strCache>
                <c:ptCount val="1"/>
                <c:pt idx="0">
                  <c:v>D2 TSP</c:v>
                </c:pt>
              </c:strCache>
            </c:strRef>
          </c:tx>
          <c:spPr>
            <a:solidFill>
              <a:srgbClr val="BB133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909214845613535E-2"/>
                  <c:y val="3.325033913007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7CC-46A5-838F-7A181A8211E1}"/>
                </c:ext>
              </c:extLst>
            </c:dLbl>
            <c:dLbl>
              <c:idx val="1"/>
              <c:layout>
                <c:manualLayout>
                  <c:x val="1.5816528272044286E-2"/>
                  <c:y val="3.8461538461538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7CC-46A5-838F-7A181A8211E1}"/>
                </c:ext>
              </c:extLst>
            </c:dLbl>
            <c:dLbl>
              <c:idx val="2"/>
              <c:layout>
                <c:manualLayout>
                  <c:x val="1.5816528272044286E-2"/>
                  <c:y val="2.3076923076923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7CC-46A5-838F-7A181A8211E1}"/>
                </c:ext>
              </c:extLst>
            </c:dLbl>
            <c:dLbl>
              <c:idx val="3"/>
              <c:layout>
                <c:manualLayout>
                  <c:x val="6.2189768194622361E-3"/>
                  <c:y val="1.572030807064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7CC-46A5-838F-7A181A821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'[May 1_summary of results_WB nearside stop.xlsx]extrm h'!$O$2:$R$2</c:f>
              <c:strCache>
                <c:ptCount val="4"/>
                <c:pt idx="0">
                  <c:v>h &lt; 0.25 hs</c:v>
                </c:pt>
                <c:pt idx="1">
                  <c:v>h &lt; 0.5 hs</c:v>
                </c:pt>
                <c:pt idx="2">
                  <c:v>h &gt; 1.5 hs</c:v>
                </c:pt>
                <c:pt idx="3">
                  <c:v>h &gt; 1.75 hs</c:v>
                </c:pt>
              </c:strCache>
            </c:strRef>
          </c:cat>
          <c:val>
            <c:numRef>
              <c:f>'[May 1_summary of results_WB nearside stop.xlsx]extrm h'!$O$6:$R$6</c:f>
              <c:numCache>
                <c:formatCode>0.0%</c:formatCode>
                <c:ptCount val="4"/>
                <c:pt idx="0">
                  <c:v>1.2003000750187547E-2</c:v>
                </c:pt>
                <c:pt idx="1">
                  <c:v>0.1312828207051763</c:v>
                </c:pt>
                <c:pt idx="2">
                  <c:v>0.15378844711177794</c:v>
                </c:pt>
                <c:pt idx="3">
                  <c:v>5.926481620405101E-2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7CC-46A5-838F-7A181A8211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941040"/>
        <c:axId val="2063315248"/>
      </c:barChart>
      <c:catAx>
        <c:axId val="1249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en-US"/>
          </a:p>
        </c:txPr>
        <c:crossAx val="2063315248"/>
        <c:crosses val="autoZero"/>
        <c:auto val="1"/>
        <c:lblAlgn val="ctr"/>
        <c:lblOffset val="100"/>
        <c:noMultiLvlLbl val="0"/>
      </c:catAx>
      <c:valAx>
        <c:axId val="206331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94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54717338915304"/>
          <c:y val="0.8461914597584137"/>
          <c:w val="0.77818613230943456"/>
          <c:h val="0.1306973752026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7754749729097"/>
          <c:y val="7.5249781277340333E-2"/>
          <c:w val="0.8717095079692877"/>
          <c:h val="0.75149037620297465"/>
        </c:manualLayout>
      </c:layout>
      <c:barChart>
        <c:barDir val="col"/>
        <c:grouping val="clustered"/>
        <c:varyColors val="0"/>
        <c:ser>
          <c:idx val="1"/>
          <c:order val="1"/>
          <c:tx>
            <c:v>EB</c:v>
          </c:tx>
          <c:spPr>
            <a:pattFill prst="dkUpDiag">
              <a:fgClr>
                <a:srgbClr val="BB133E"/>
              </a:fgClr>
              <a:bgClr>
                <a:schemeClr val="bg1"/>
              </a:bgClr>
            </a:pattFill>
            <a:ln>
              <a:solidFill>
                <a:srgbClr val="BB133E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73963467671788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D3-45FF-8387-255ABE057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'[combined logs of all scenarios_USE THIS DATA.xlsx]analysis'!$A$3:$A$6</c:f>
              <c:strCache>
                <c:ptCount val="4"/>
                <c:pt idx="0">
                  <c:v>No TSP</c:v>
                </c:pt>
                <c:pt idx="1">
                  <c:v>Toronto</c:v>
                </c:pt>
                <c:pt idx="2">
                  <c:v>FCFS</c:v>
                </c:pt>
                <c:pt idx="3">
                  <c:v>D2 TSP</c:v>
                </c:pt>
              </c:strCache>
            </c:strRef>
          </c:cat>
          <c:val>
            <c:numRef>
              <c:f>'[combined logs of all scenarios_USE THIS DATA.xlsx]analysis'!$E$3:$E$6</c:f>
              <c:numCache>
                <c:formatCode>0.0</c:formatCode>
                <c:ptCount val="4"/>
                <c:pt idx="0">
                  <c:v>90.687218045112786</c:v>
                </c:pt>
                <c:pt idx="1">
                  <c:v>66.35639097744361</c:v>
                </c:pt>
                <c:pt idx="2">
                  <c:v>77.85413533834587</c:v>
                </c:pt>
                <c:pt idx="3">
                  <c:v>73.094736842105263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3-45FF-8387-255ABE057C8F}"/>
            </c:ext>
          </c:extLst>
        </c:ser>
        <c:ser>
          <c:idx val="3"/>
          <c:order val="3"/>
          <c:tx>
            <c:v>WB</c:v>
          </c:tx>
          <c:spPr>
            <a:pattFill prst="zigZag">
              <a:fgClr>
                <a:srgbClr val="062958"/>
              </a:fgClr>
              <a:bgClr>
                <a:schemeClr val="bg1"/>
              </a:bgClr>
            </a:pattFill>
            <a:ln>
              <a:solidFill>
                <a:srgbClr val="06295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012197410395946E-2"/>
                  <c:y val="1.1597564511452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D3-45FF-8387-255ABE057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'[combined logs of all scenarios_USE THIS DATA.xlsx]analysis'!$E$12:$E$15</c:f>
              <c:numCache>
                <c:formatCode>0.0</c:formatCode>
                <c:ptCount val="4"/>
                <c:pt idx="0">
                  <c:v>91.328888888888883</c:v>
                </c:pt>
                <c:pt idx="1">
                  <c:v>60.173590504451042</c:v>
                </c:pt>
                <c:pt idx="2">
                  <c:v>57.652818991097924</c:v>
                </c:pt>
                <c:pt idx="3">
                  <c:v>62.488888888888887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3-45FF-8387-255ABE057C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747808"/>
        <c:axId val="20087574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'[combined logs of all scenarios_USE THIS DATA.xlsx]analysis'!$B$2</c15:sqref>
                        </c15:formulaRef>
                      </c:ext>
                    </c:extLst>
                    <c:strCache>
                      <c:ptCount val="1"/>
                      <c:pt idx="0">
                        <c:v>Cov_h in dev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'[combined logs of all scenarios_USE THIS DATA.xlsx]analysis'!$A$3:$A$6</c15:sqref>
                        </c15:formulaRef>
                      </c:ext>
                    </c:extLst>
                    <c:strCache>
                      <c:ptCount val="4"/>
                      <c:pt idx="0">
                        <c:v>No TSP</c:v>
                      </c:pt>
                      <c:pt idx="1">
                        <c:v>Toronto</c:v>
                      </c:pt>
                      <c:pt idx="2">
                        <c:v>FCFS</c:v>
                      </c:pt>
                      <c:pt idx="3">
                        <c:v>D2 TSP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'[combined logs of all scenarios_USE THIS DATA.xlsx]analysis'!$B$3:$B$6</c15:sqref>
                        </c15:formulaRef>
                      </c:ext>
                    </c:extLst>
                    <c:numCache>
                      <c:formatCode>0.000</c:formatCode>
                      <c:ptCount val="4"/>
                      <c:pt idx="0">
                        <c:v>0.42783385372899951</c:v>
                      </c:pt>
                      <c:pt idx="1">
                        <c:v>0.42782660342941808</c:v>
                      </c:pt>
                      <c:pt idx="2">
                        <c:v>0.42783385372899951</c:v>
                      </c:pt>
                      <c:pt idx="3">
                        <c:v>0.42783385372899951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1CD3-45FF-8387-255ABE057C8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'[combined logs of all scenarios_USE THIS DATA.xlsx]analysis'!$E$2</c15:sqref>
                        </c15:formulaRef>
                      </c:ext>
                    </c:extLst>
                    <c:strCache>
                      <c:ptCount val="1"/>
                      <c:pt idx="0">
                        <c:v>TT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'[combined logs of all scenarios_USE THIS DATA.xlsx]analysis'!$A$3:$A$6</c15:sqref>
                        </c15:formulaRef>
                      </c:ext>
                    </c:extLst>
                    <c:strCache>
                      <c:ptCount val="4"/>
                      <c:pt idx="0">
                        <c:v>No TSP</c:v>
                      </c:pt>
                      <c:pt idx="1">
                        <c:v>Toronto</c:v>
                      </c:pt>
                      <c:pt idx="2">
                        <c:v>FCFS</c:v>
                      </c:pt>
                      <c:pt idx="3">
                        <c:v>D2 TSP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'[combined logs of all scenarios_USE THIS DATA.xlsx]analysis'!$E$3:$E$6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90.687218045112786</c:v>
                      </c:pt>
                      <c:pt idx="1">
                        <c:v>66.35639097744361</c:v>
                      </c:pt>
                      <c:pt idx="2">
                        <c:v>77.85413533834587</c:v>
                      </c:pt>
                      <c:pt idx="3">
                        <c:v>73.094736842105263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CD3-45FF-8387-255ABE057C8F}"/>
                  </c:ext>
                </c:extLst>
              </c15:ser>
            </c15:filteredBarSeries>
          </c:ext>
        </c:extLst>
      </c:barChart>
      <c:catAx>
        <c:axId val="11874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757440"/>
        <c:crosses val="autoZero"/>
        <c:auto val="1"/>
        <c:lblAlgn val="ctr"/>
        <c:lblOffset val="100"/>
        <c:noMultiLvlLbl val="0"/>
      </c:catAx>
      <c:valAx>
        <c:axId val="2008757440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4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3855463990228"/>
          <c:y val="2.4946286689768404E-2"/>
          <c:w val="0.19323926930981788"/>
          <c:h val="0.22737707786526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93E0A-B7AF-4F4F-AD56-5797415BFF9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51E2B-1AA2-4423-8CD8-21764E673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51E2B-1AA2-4423-8CD8-21764E6734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1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</a:t>
            </a:r>
          </a:p>
          <a:p>
            <a:r>
              <a:rPr lang="en-US" dirty="0"/>
              <a:t>Wylie Poon, https://archive.citybuildinginstitute.ca/2019/07/03/we-need-surface-transit-innovations-while-toronto-waits-for-subways/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</a:rPr>
              <a:t>Kevin Van </a:t>
            </a:r>
            <a:r>
              <a:rPr lang="en-US" altLang="zh-CN" sz="1200" dirty="0" err="1">
                <a:solidFill>
                  <a:schemeClr val="bg1">
                    <a:lumMod val="85000"/>
                  </a:schemeClr>
                </a:solidFill>
              </a:rPr>
              <a:t>Paassen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</a:rPr>
              <a:t>, https://www.theglobeandmail.com/news/toronto/ttc-pilot-project-reduces-use-of-streetcar-short-turns/article22000738/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err="1"/>
              <a:t>Raysonho</a:t>
            </a:r>
            <a:r>
              <a:rPr lang="en-US" dirty="0"/>
              <a:t>, https://www.wikiwand.com/en/Bus_priority_signal; credit: </a:t>
            </a:r>
            <a:r>
              <a:rPr lang="en-US" dirty="0" err="1"/>
              <a:t>Raysonho</a:t>
            </a:r>
            <a:r>
              <a:rPr lang="en-US" dirty="0"/>
              <a:t> @Open Grid Scheduler /Grid Engine; License: Creative Commons Zero, Public Domain Dedication</a:t>
            </a:r>
          </a:p>
          <a:p>
            <a:endParaRPr lang="en-US" dirty="0"/>
          </a:p>
          <a:p>
            <a:r>
              <a:rPr lang="en-US" dirty="0"/>
              <a:t>Focus and objective of study</a:t>
            </a:r>
          </a:p>
          <a:p>
            <a:r>
              <a:rPr lang="en-US" dirty="0"/>
              <a:t>Objective: Develop a TSP algorithm that adaptively and simultaneously optimize reliability and travel time of buses from two opposite directions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do we want to emphasize reliability/headway regularity?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Improving headway regularity and reducing transit delays are both important. Uneven headways, like long headways, result in crowdedness at bus tops; short headways lead to bunching. Passengers travel on bus lines with irregular headways experience excessive waiting time, which is out-of-vehicle travel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In-vehicle travel time is increased when there is transit delays, a great portion of which can be attributed to traffic light.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Does there exist a single strategy that can adaptively improve both headway regularity and travel time?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No.</a:t>
            </a:r>
          </a:p>
          <a:p>
            <a:endParaRPr lang="en-US" dirty="0"/>
          </a:p>
          <a:p>
            <a:pPr fontAlgn="t"/>
            <a:r>
              <a:rPr lang="en-US" sz="1200" dirty="0">
                <a:solidFill>
                  <a:schemeClr val="tx2"/>
                </a:solidFill>
              </a:rPr>
              <a:t>Transit Signal Priority (TSP)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Effective in reducing signal delays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Does not guarantee improvement in reliability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51E2B-1AA2-4423-8CD8-21764E6734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51E2B-1AA2-4423-8CD8-21764E673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8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51E2B-1AA2-4423-8CD8-21764E6734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51E2B-1AA2-4423-8CD8-21764E6734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2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51E2B-1AA2-4423-8CD8-21764E6734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51E2B-1AA2-4423-8CD8-21764E6734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6"/>
            <a:ext cx="12192000" cy="1616075"/>
          </a:xfrm>
          <a:solidFill>
            <a:srgbClr val="052043"/>
          </a:solidFill>
          <a:ln>
            <a:noFill/>
          </a:ln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87400" y="4759326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78D288B0-6996-403E-A283-C67B22DB0D1C}" type="datetime1">
              <a:rPr lang="en-US" smtClean="0"/>
              <a:t>7/4/2021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03" y="5632445"/>
            <a:ext cx="6066990" cy="102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" y="5820528"/>
            <a:ext cx="3614346" cy="8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CAA0FE-B6D9-4CDC-A613-DE573BA894FE}" type="datetime1">
              <a:rPr lang="en-US" smtClean="0"/>
              <a:t>7/4/2021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5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8F441E-900A-4867-87BF-5CE6517B9BBF}" type="datetime1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2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2E6FDD2-A0C5-4B74-B5A2-12FF83ABEBFE}" type="datetime1">
              <a:rPr lang="en-US" smtClean="0"/>
              <a:t>7/4/2021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120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48872" cy="6480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9BD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4257" y="1412776"/>
            <a:ext cx="11076359" cy="4679925"/>
          </a:xfrm>
          <a:prstGeom prst="rect">
            <a:avLst/>
          </a:prstGeom>
        </p:spPr>
        <p:txBody>
          <a:bodyPr/>
          <a:lstStyle>
            <a:lvl1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2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2D71-B29A-48BA-82A6-8EE691C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9D41-4BA7-4079-9DD1-EC9F2C83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7345-8963-45E9-AA1E-EED2B09E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ECCE-8D44-4259-BE12-AC6BD4F6F2BE}" type="datetime1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DCF1-4938-49B4-A012-0BB0A70E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58FE-B057-4EF9-8320-47EBFDBA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960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 b="0">
                <a:solidFill>
                  <a:srgbClr val="385C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t"/>
          <a:lstStyle>
            <a:lvl1pPr marL="240460" indent="-240460">
              <a:lnSpc>
                <a:spcPct val="100000"/>
              </a:lnSpc>
              <a:spcBef>
                <a:spcPts val="17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 marL="521419" indent="-199962">
              <a:spcBef>
                <a:spcPts val="472"/>
              </a:spcBef>
              <a:buSzPct val="100000"/>
              <a:buFontTx/>
              <a:buChar char="-"/>
              <a:defRPr sz="1969"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5138D5E-D601-6348-AF1C-81188075DA91}"/>
              </a:ext>
            </a:extLst>
          </p:cNvPr>
          <p:cNvSpPr txBox="1">
            <a:spLocks/>
          </p:cNvSpPr>
          <p:nvPr/>
        </p:nvSpPr>
        <p:spPr>
          <a:xfrm>
            <a:off x="11675695" y="178594"/>
            <a:ext cx="222818" cy="24526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sz="1125" smtClean="0"/>
              <a:pPr/>
              <a:t>‹#›</a:t>
            </a:fld>
            <a:endParaRPr lang="en-CA" sz="1125" dirty="0"/>
          </a:p>
        </p:txBody>
      </p:sp>
    </p:spTree>
    <p:extLst>
      <p:ext uri="{BB962C8B-B14F-4D97-AF65-F5344CB8AC3E}">
        <p14:creationId xmlns:p14="http://schemas.microsoft.com/office/powerpoint/2010/main" val="55258663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56301"/>
            <a:ext cx="12192000" cy="901700"/>
          </a:xfrm>
          <a:prstGeom prst="rect">
            <a:avLst/>
          </a:prstGeom>
          <a:solidFill>
            <a:srgbClr val="05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6051" y="6313263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1024-6A46-446A-9A3A-2D3B076148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616028" y="6313263"/>
            <a:ext cx="1862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B58F-40A7-4E78-9B89-FF3E9AB79215}" type="datetime1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11538" y="6313263"/>
            <a:ext cx="482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26" name="Picture 2" descr="C:\Users\Judy\Documents\Branding\UTTRI logo\university_of_toronto_transportation_research_institute_uttri_sma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7434"/>
          <a:stretch/>
        </p:blipFill>
        <p:spPr bwMode="auto">
          <a:xfrm>
            <a:off x="161316" y="6000679"/>
            <a:ext cx="1470689" cy="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5" y="5983112"/>
            <a:ext cx="874889" cy="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0" i="0" kern="120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hyperlink" Target="https://en.m.wikipedia.org/wiki/Transit_signal_priority" TargetMode="External"/><Relationship Id="rId4" Type="http://schemas.openxmlformats.org/officeDocument/2006/relationships/image" Target="../media/image12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96D29-1C34-4691-AF56-7E73FF57E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6295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Two-Way Transit Signal Priority Algorithm for Optimizing Transit Reliability and Speed </a:t>
            </a:r>
            <a:br>
              <a:rPr lang="en-US" sz="4000" b="1" dirty="0">
                <a:solidFill>
                  <a:srgbClr val="06295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Deep Reinforcement Learning Approach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D0A79-9EC3-4BF9-A525-947896F35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0" i="0" dirty="0">
                <a:effectLst/>
                <a:latin typeface="Helvetica Neue"/>
              </a:rPr>
              <a:t>Wen </a:t>
            </a:r>
            <a:r>
              <a:rPr lang="en-US" sz="2000" b="0" i="0" dirty="0" err="1">
                <a:effectLst/>
                <a:latin typeface="Helvetica Neue"/>
              </a:rPr>
              <a:t>Xun</a:t>
            </a:r>
            <a:r>
              <a:rPr lang="en-US" sz="2000" b="0" i="0" dirty="0">
                <a:effectLst/>
                <a:latin typeface="Helvetica Neue"/>
              </a:rPr>
              <a:t> Hu, </a:t>
            </a:r>
            <a:r>
              <a:rPr lang="en-US" sz="2000" b="0" i="0" dirty="0" err="1">
                <a:effectLst/>
                <a:latin typeface="Helvetica Neue"/>
              </a:rPr>
              <a:t>Chuhan</a:t>
            </a:r>
            <a:r>
              <a:rPr lang="en-US" sz="2000" b="0" i="0" dirty="0">
                <a:effectLst/>
                <a:latin typeface="Helvetica Neue"/>
              </a:rPr>
              <a:t> Chen, </a:t>
            </a:r>
            <a:r>
              <a:rPr lang="en-US" sz="2000" b="0" i="0" dirty="0" err="1">
                <a:effectLst/>
                <a:latin typeface="Helvetica Neue"/>
              </a:rPr>
              <a:t>Hirotaka</a:t>
            </a:r>
            <a:r>
              <a:rPr lang="en-US" sz="2000" b="0" i="0" dirty="0">
                <a:effectLst/>
                <a:latin typeface="Helvetica Neue"/>
              </a:rPr>
              <a:t> Ishihara, </a:t>
            </a:r>
            <a:r>
              <a:rPr lang="en-US" altLang="zh-CN" sz="2000" b="0" i="0" dirty="0">
                <a:effectLst/>
                <a:latin typeface="Helvetica Neue"/>
              </a:rPr>
              <a:t>Islam Taha, </a:t>
            </a:r>
            <a:r>
              <a:rPr lang="en-US" sz="2000" b="0" i="0" dirty="0">
                <a:effectLst/>
                <a:latin typeface="Helvetica Neue"/>
              </a:rPr>
              <a:t>Amer </a:t>
            </a:r>
            <a:r>
              <a:rPr lang="en-US" sz="2000" b="0" i="0" dirty="0" err="1">
                <a:effectLst/>
                <a:latin typeface="Helvetica Neue"/>
              </a:rPr>
              <a:t>Shalaby</a:t>
            </a:r>
            <a:r>
              <a:rPr lang="en-US" sz="2000" b="0" i="0" dirty="0">
                <a:effectLst/>
                <a:latin typeface="Helvetica Neue"/>
              </a:rPr>
              <a:t> and </a:t>
            </a:r>
            <a:r>
              <a:rPr lang="en-US" sz="2000" b="0" i="0" dirty="0" err="1">
                <a:effectLst/>
                <a:latin typeface="Helvetica Neue"/>
              </a:rPr>
              <a:t>Baher</a:t>
            </a:r>
            <a:r>
              <a:rPr lang="en-US" sz="2000" b="0" i="0" dirty="0">
                <a:effectLst/>
                <a:latin typeface="Helvetica Neue"/>
              </a:rPr>
              <a:t> </a:t>
            </a:r>
            <a:r>
              <a:rPr lang="en-US" sz="2000" b="0" i="0" dirty="0" err="1">
                <a:effectLst/>
                <a:latin typeface="Helvetica Neue"/>
              </a:rPr>
              <a:t>Abdulhai</a:t>
            </a:r>
            <a:endParaRPr lang="en-US" sz="2000" b="0" i="0" dirty="0">
              <a:effectLst/>
              <a:latin typeface="Helvetica Neue"/>
            </a:endParaRPr>
          </a:p>
          <a:p>
            <a:endParaRPr lang="en-US" sz="2000" dirty="0">
              <a:latin typeface="Helvetica Neue"/>
            </a:endParaRPr>
          </a:p>
          <a:p>
            <a:r>
              <a:rPr lang="en-US" altLang="zh-CN" sz="2800" b="0" i="0" dirty="0">
                <a:effectLst/>
                <a:latin typeface="Helvetica Neue"/>
              </a:rPr>
              <a:t>TAL Research Day, July 6</a:t>
            </a:r>
            <a:r>
              <a:rPr lang="en-US" altLang="zh-CN" sz="2800" b="0" i="0" baseline="30000" dirty="0">
                <a:effectLst/>
                <a:latin typeface="Helvetica Neue"/>
              </a:rPr>
              <a:t>th</a:t>
            </a:r>
            <a:r>
              <a:rPr lang="en-US" altLang="zh-CN" sz="2800" b="0" i="0" dirty="0">
                <a:effectLst/>
                <a:latin typeface="Helvetica Neue"/>
              </a:rPr>
              <a:t>, 2021</a:t>
            </a:r>
            <a:endParaRPr lang="en-US" sz="2800" b="0" i="0" dirty="0">
              <a:effectLst/>
              <a:latin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4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C212-A1A8-4A9B-9E89-EABBAC2D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3F9F8-4BAD-4D5B-B62A-057AF174F578}"/>
              </a:ext>
            </a:extLst>
          </p:cNvPr>
          <p:cNvSpPr txBox="1"/>
          <p:nvPr/>
        </p:nvSpPr>
        <p:spPr>
          <a:xfrm>
            <a:off x="609600" y="1092200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Coefficient of Variation of Headway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735213-7D1C-4961-83DB-84053DC45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610279"/>
              </p:ext>
            </p:extLst>
          </p:nvPr>
        </p:nvGraphicFramePr>
        <p:xfrm>
          <a:off x="2428875" y="2017614"/>
          <a:ext cx="6923140" cy="333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4BAA97A-EC4D-4862-A747-AC984654D44C}"/>
              </a:ext>
            </a:extLst>
          </p:cNvPr>
          <p:cNvSpPr/>
          <p:nvPr/>
        </p:nvSpPr>
        <p:spPr>
          <a:xfrm>
            <a:off x="7809722" y="2780522"/>
            <a:ext cx="1334278" cy="2295331"/>
          </a:xfrm>
          <a:custGeom>
            <a:avLst/>
            <a:gdLst>
              <a:gd name="connsiteX0" fmla="*/ 0 w 1334278"/>
              <a:gd name="connsiteY0" fmla="*/ 0 h 2295331"/>
              <a:gd name="connsiteX1" fmla="*/ 653796 w 1334278"/>
              <a:gd name="connsiteY1" fmla="*/ 0 h 2295331"/>
              <a:gd name="connsiteX2" fmla="*/ 1334278 w 1334278"/>
              <a:gd name="connsiteY2" fmla="*/ 0 h 2295331"/>
              <a:gd name="connsiteX3" fmla="*/ 1334278 w 1334278"/>
              <a:gd name="connsiteY3" fmla="*/ 619739 h 2295331"/>
              <a:gd name="connsiteX4" fmla="*/ 1334278 w 1334278"/>
              <a:gd name="connsiteY4" fmla="*/ 1193572 h 2295331"/>
              <a:gd name="connsiteX5" fmla="*/ 1334278 w 1334278"/>
              <a:gd name="connsiteY5" fmla="*/ 1721498 h 2295331"/>
              <a:gd name="connsiteX6" fmla="*/ 1334278 w 1334278"/>
              <a:gd name="connsiteY6" fmla="*/ 2295331 h 2295331"/>
              <a:gd name="connsiteX7" fmla="*/ 680482 w 1334278"/>
              <a:gd name="connsiteY7" fmla="*/ 2295331 h 2295331"/>
              <a:gd name="connsiteX8" fmla="*/ 0 w 1334278"/>
              <a:gd name="connsiteY8" fmla="*/ 2295331 h 2295331"/>
              <a:gd name="connsiteX9" fmla="*/ 0 w 1334278"/>
              <a:gd name="connsiteY9" fmla="*/ 1675592 h 2295331"/>
              <a:gd name="connsiteX10" fmla="*/ 0 w 1334278"/>
              <a:gd name="connsiteY10" fmla="*/ 1101759 h 2295331"/>
              <a:gd name="connsiteX11" fmla="*/ 0 w 1334278"/>
              <a:gd name="connsiteY11" fmla="*/ 550879 h 2295331"/>
              <a:gd name="connsiteX12" fmla="*/ 0 w 1334278"/>
              <a:gd name="connsiteY12" fmla="*/ 0 h 22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4278" h="2295331" extrusionOk="0">
                <a:moveTo>
                  <a:pt x="0" y="0"/>
                </a:moveTo>
                <a:cubicBezTo>
                  <a:pt x="312630" y="-680"/>
                  <a:pt x="472835" y="-2188"/>
                  <a:pt x="653796" y="0"/>
                </a:cubicBezTo>
                <a:cubicBezTo>
                  <a:pt x="834757" y="2188"/>
                  <a:pt x="1138853" y="24285"/>
                  <a:pt x="1334278" y="0"/>
                </a:cubicBezTo>
                <a:cubicBezTo>
                  <a:pt x="1341473" y="201816"/>
                  <a:pt x="1352544" y="422941"/>
                  <a:pt x="1334278" y="619739"/>
                </a:cubicBezTo>
                <a:cubicBezTo>
                  <a:pt x="1316012" y="816537"/>
                  <a:pt x="1334899" y="950705"/>
                  <a:pt x="1334278" y="1193572"/>
                </a:cubicBezTo>
                <a:cubicBezTo>
                  <a:pt x="1333657" y="1436439"/>
                  <a:pt x="1320260" y="1541867"/>
                  <a:pt x="1334278" y="1721498"/>
                </a:cubicBezTo>
                <a:cubicBezTo>
                  <a:pt x="1348296" y="1901129"/>
                  <a:pt x="1324592" y="2135520"/>
                  <a:pt x="1334278" y="2295331"/>
                </a:cubicBezTo>
                <a:cubicBezTo>
                  <a:pt x="1134211" y="2284135"/>
                  <a:pt x="952196" y="2289394"/>
                  <a:pt x="680482" y="2295331"/>
                </a:cubicBezTo>
                <a:cubicBezTo>
                  <a:pt x="408768" y="2301268"/>
                  <a:pt x="302118" y="2302241"/>
                  <a:pt x="0" y="2295331"/>
                </a:cubicBezTo>
                <a:cubicBezTo>
                  <a:pt x="-23294" y="2016720"/>
                  <a:pt x="-879" y="1960393"/>
                  <a:pt x="0" y="1675592"/>
                </a:cubicBezTo>
                <a:cubicBezTo>
                  <a:pt x="879" y="1390791"/>
                  <a:pt x="-1599" y="1283134"/>
                  <a:pt x="0" y="1101759"/>
                </a:cubicBezTo>
                <a:cubicBezTo>
                  <a:pt x="1599" y="920384"/>
                  <a:pt x="20945" y="698651"/>
                  <a:pt x="0" y="550879"/>
                </a:cubicBezTo>
                <a:cubicBezTo>
                  <a:pt x="-20945" y="403107"/>
                  <a:pt x="-14160" y="26734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98111-1DBC-40DC-A7B8-E585134501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D351-C377-4B20-96BB-2D12E156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C47ED4-4493-46A6-BDFA-FC20478B57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088974"/>
            <a:ext cx="10972800" cy="46800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% of Extreme Headways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47C60B-10BA-43E4-8F89-51FE947AD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006169"/>
              </p:ext>
            </p:extLst>
          </p:nvPr>
        </p:nvGraphicFramePr>
        <p:xfrm>
          <a:off x="2443163" y="1740347"/>
          <a:ext cx="7305674" cy="393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2BDA8B-AF2A-4BEC-B9D5-B5748C997909}"/>
              </a:ext>
            </a:extLst>
          </p:cNvPr>
          <p:cNvSpPr/>
          <p:nvPr/>
        </p:nvSpPr>
        <p:spPr>
          <a:xfrm>
            <a:off x="3340625" y="4656415"/>
            <a:ext cx="1334278" cy="354563"/>
          </a:xfrm>
          <a:custGeom>
            <a:avLst/>
            <a:gdLst>
              <a:gd name="connsiteX0" fmla="*/ 0 w 1334278"/>
              <a:gd name="connsiteY0" fmla="*/ 0 h 354563"/>
              <a:gd name="connsiteX1" fmla="*/ 653796 w 1334278"/>
              <a:gd name="connsiteY1" fmla="*/ 0 h 354563"/>
              <a:gd name="connsiteX2" fmla="*/ 1334278 w 1334278"/>
              <a:gd name="connsiteY2" fmla="*/ 0 h 354563"/>
              <a:gd name="connsiteX3" fmla="*/ 1334278 w 1334278"/>
              <a:gd name="connsiteY3" fmla="*/ 354563 h 354563"/>
              <a:gd name="connsiteX4" fmla="*/ 667139 w 1334278"/>
              <a:gd name="connsiteY4" fmla="*/ 354563 h 354563"/>
              <a:gd name="connsiteX5" fmla="*/ 0 w 1334278"/>
              <a:gd name="connsiteY5" fmla="*/ 354563 h 354563"/>
              <a:gd name="connsiteX6" fmla="*/ 0 w 1334278"/>
              <a:gd name="connsiteY6" fmla="*/ 0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278" h="354563" extrusionOk="0">
                <a:moveTo>
                  <a:pt x="0" y="0"/>
                </a:moveTo>
                <a:cubicBezTo>
                  <a:pt x="312630" y="-680"/>
                  <a:pt x="472835" y="-2188"/>
                  <a:pt x="653796" y="0"/>
                </a:cubicBezTo>
                <a:cubicBezTo>
                  <a:pt x="834757" y="2188"/>
                  <a:pt x="1138853" y="24285"/>
                  <a:pt x="1334278" y="0"/>
                </a:cubicBezTo>
                <a:cubicBezTo>
                  <a:pt x="1330805" y="105114"/>
                  <a:pt x="1348286" y="281006"/>
                  <a:pt x="1334278" y="354563"/>
                </a:cubicBezTo>
                <a:cubicBezTo>
                  <a:pt x="1195344" y="327192"/>
                  <a:pt x="840916" y="326649"/>
                  <a:pt x="667139" y="354563"/>
                </a:cubicBezTo>
                <a:cubicBezTo>
                  <a:pt x="493362" y="382477"/>
                  <a:pt x="184253" y="338781"/>
                  <a:pt x="0" y="354563"/>
                </a:cubicBezTo>
                <a:cubicBezTo>
                  <a:pt x="1570" y="191803"/>
                  <a:pt x="-2311" y="13367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9CE00-F868-4A7E-8A1C-48D7092F2ACD}"/>
              </a:ext>
            </a:extLst>
          </p:cNvPr>
          <p:cNvSpPr/>
          <p:nvPr/>
        </p:nvSpPr>
        <p:spPr>
          <a:xfrm>
            <a:off x="4848710" y="4656854"/>
            <a:ext cx="1334278" cy="354563"/>
          </a:xfrm>
          <a:custGeom>
            <a:avLst/>
            <a:gdLst>
              <a:gd name="connsiteX0" fmla="*/ 0 w 1334278"/>
              <a:gd name="connsiteY0" fmla="*/ 0 h 354563"/>
              <a:gd name="connsiteX1" fmla="*/ 653796 w 1334278"/>
              <a:gd name="connsiteY1" fmla="*/ 0 h 354563"/>
              <a:gd name="connsiteX2" fmla="*/ 1334278 w 1334278"/>
              <a:gd name="connsiteY2" fmla="*/ 0 h 354563"/>
              <a:gd name="connsiteX3" fmla="*/ 1334278 w 1334278"/>
              <a:gd name="connsiteY3" fmla="*/ 354563 h 354563"/>
              <a:gd name="connsiteX4" fmla="*/ 667139 w 1334278"/>
              <a:gd name="connsiteY4" fmla="*/ 354563 h 354563"/>
              <a:gd name="connsiteX5" fmla="*/ 0 w 1334278"/>
              <a:gd name="connsiteY5" fmla="*/ 354563 h 354563"/>
              <a:gd name="connsiteX6" fmla="*/ 0 w 1334278"/>
              <a:gd name="connsiteY6" fmla="*/ 0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278" h="354563" extrusionOk="0">
                <a:moveTo>
                  <a:pt x="0" y="0"/>
                </a:moveTo>
                <a:cubicBezTo>
                  <a:pt x="312630" y="-680"/>
                  <a:pt x="472835" y="-2188"/>
                  <a:pt x="653796" y="0"/>
                </a:cubicBezTo>
                <a:cubicBezTo>
                  <a:pt x="834757" y="2188"/>
                  <a:pt x="1138853" y="24285"/>
                  <a:pt x="1334278" y="0"/>
                </a:cubicBezTo>
                <a:cubicBezTo>
                  <a:pt x="1330805" y="105114"/>
                  <a:pt x="1348286" y="281006"/>
                  <a:pt x="1334278" y="354563"/>
                </a:cubicBezTo>
                <a:cubicBezTo>
                  <a:pt x="1195344" y="327192"/>
                  <a:pt x="840916" y="326649"/>
                  <a:pt x="667139" y="354563"/>
                </a:cubicBezTo>
                <a:cubicBezTo>
                  <a:pt x="493362" y="382477"/>
                  <a:pt x="184253" y="338781"/>
                  <a:pt x="0" y="354563"/>
                </a:cubicBezTo>
                <a:cubicBezTo>
                  <a:pt x="1570" y="191803"/>
                  <a:pt x="-2311" y="13367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2A576-EE43-420D-A0D6-FB675D05883F}"/>
              </a:ext>
            </a:extLst>
          </p:cNvPr>
          <p:cNvSpPr/>
          <p:nvPr/>
        </p:nvSpPr>
        <p:spPr>
          <a:xfrm>
            <a:off x="6530602" y="4666184"/>
            <a:ext cx="1334278" cy="354563"/>
          </a:xfrm>
          <a:custGeom>
            <a:avLst/>
            <a:gdLst>
              <a:gd name="connsiteX0" fmla="*/ 0 w 1334278"/>
              <a:gd name="connsiteY0" fmla="*/ 0 h 354563"/>
              <a:gd name="connsiteX1" fmla="*/ 653796 w 1334278"/>
              <a:gd name="connsiteY1" fmla="*/ 0 h 354563"/>
              <a:gd name="connsiteX2" fmla="*/ 1334278 w 1334278"/>
              <a:gd name="connsiteY2" fmla="*/ 0 h 354563"/>
              <a:gd name="connsiteX3" fmla="*/ 1334278 w 1334278"/>
              <a:gd name="connsiteY3" fmla="*/ 354563 h 354563"/>
              <a:gd name="connsiteX4" fmla="*/ 667139 w 1334278"/>
              <a:gd name="connsiteY4" fmla="*/ 354563 h 354563"/>
              <a:gd name="connsiteX5" fmla="*/ 0 w 1334278"/>
              <a:gd name="connsiteY5" fmla="*/ 354563 h 354563"/>
              <a:gd name="connsiteX6" fmla="*/ 0 w 1334278"/>
              <a:gd name="connsiteY6" fmla="*/ 0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278" h="354563" extrusionOk="0">
                <a:moveTo>
                  <a:pt x="0" y="0"/>
                </a:moveTo>
                <a:cubicBezTo>
                  <a:pt x="312630" y="-680"/>
                  <a:pt x="472835" y="-2188"/>
                  <a:pt x="653796" y="0"/>
                </a:cubicBezTo>
                <a:cubicBezTo>
                  <a:pt x="834757" y="2188"/>
                  <a:pt x="1138853" y="24285"/>
                  <a:pt x="1334278" y="0"/>
                </a:cubicBezTo>
                <a:cubicBezTo>
                  <a:pt x="1330805" y="105114"/>
                  <a:pt x="1348286" y="281006"/>
                  <a:pt x="1334278" y="354563"/>
                </a:cubicBezTo>
                <a:cubicBezTo>
                  <a:pt x="1195344" y="327192"/>
                  <a:pt x="840916" y="326649"/>
                  <a:pt x="667139" y="354563"/>
                </a:cubicBezTo>
                <a:cubicBezTo>
                  <a:pt x="493362" y="382477"/>
                  <a:pt x="184253" y="338781"/>
                  <a:pt x="0" y="354563"/>
                </a:cubicBezTo>
                <a:cubicBezTo>
                  <a:pt x="1570" y="191803"/>
                  <a:pt x="-2311" y="13367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79394-5ADD-438F-AB45-0F62C7036CEF}"/>
              </a:ext>
            </a:extLst>
          </p:cNvPr>
          <p:cNvSpPr/>
          <p:nvPr/>
        </p:nvSpPr>
        <p:spPr>
          <a:xfrm>
            <a:off x="8097900" y="4666184"/>
            <a:ext cx="1334278" cy="354563"/>
          </a:xfrm>
          <a:custGeom>
            <a:avLst/>
            <a:gdLst>
              <a:gd name="connsiteX0" fmla="*/ 0 w 1334278"/>
              <a:gd name="connsiteY0" fmla="*/ 0 h 354563"/>
              <a:gd name="connsiteX1" fmla="*/ 653796 w 1334278"/>
              <a:gd name="connsiteY1" fmla="*/ 0 h 354563"/>
              <a:gd name="connsiteX2" fmla="*/ 1334278 w 1334278"/>
              <a:gd name="connsiteY2" fmla="*/ 0 h 354563"/>
              <a:gd name="connsiteX3" fmla="*/ 1334278 w 1334278"/>
              <a:gd name="connsiteY3" fmla="*/ 354563 h 354563"/>
              <a:gd name="connsiteX4" fmla="*/ 667139 w 1334278"/>
              <a:gd name="connsiteY4" fmla="*/ 354563 h 354563"/>
              <a:gd name="connsiteX5" fmla="*/ 0 w 1334278"/>
              <a:gd name="connsiteY5" fmla="*/ 354563 h 354563"/>
              <a:gd name="connsiteX6" fmla="*/ 0 w 1334278"/>
              <a:gd name="connsiteY6" fmla="*/ 0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278" h="354563" extrusionOk="0">
                <a:moveTo>
                  <a:pt x="0" y="0"/>
                </a:moveTo>
                <a:cubicBezTo>
                  <a:pt x="312630" y="-680"/>
                  <a:pt x="472835" y="-2188"/>
                  <a:pt x="653796" y="0"/>
                </a:cubicBezTo>
                <a:cubicBezTo>
                  <a:pt x="834757" y="2188"/>
                  <a:pt x="1138853" y="24285"/>
                  <a:pt x="1334278" y="0"/>
                </a:cubicBezTo>
                <a:cubicBezTo>
                  <a:pt x="1330805" y="105114"/>
                  <a:pt x="1348286" y="281006"/>
                  <a:pt x="1334278" y="354563"/>
                </a:cubicBezTo>
                <a:cubicBezTo>
                  <a:pt x="1195344" y="327192"/>
                  <a:pt x="840916" y="326649"/>
                  <a:pt x="667139" y="354563"/>
                </a:cubicBezTo>
                <a:cubicBezTo>
                  <a:pt x="493362" y="382477"/>
                  <a:pt x="184253" y="338781"/>
                  <a:pt x="0" y="354563"/>
                </a:cubicBezTo>
                <a:cubicBezTo>
                  <a:pt x="1570" y="191803"/>
                  <a:pt x="-2311" y="13367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D24C6-9D6C-4509-84F6-6909AA4ED1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C5D5-1C8E-4D2D-9DC6-3208E169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F45CB3-689E-46F5-89D3-AEEBB3D39D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088974"/>
            <a:ext cx="10972800" cy="46800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Travel Time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EACDAE-0B30-4289-9AA2-F356F8C2A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502623"/>
              </p:ext>
            </p:extLst>
          </p:nvPr>
        </p:nvGraphicFramePr>
        <p:xfrm>
          <a:off x="2735315" y="1337087"/>
          <a:ext cx="6721370" cy="395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79A76B2-1A90-4C45-9565-74DD928ECB0D}"/>
              </a:ext>
            </a:extLst>
          </p:cNvPr>
          <p:cNvSpPr/>
          <p:nvPr/>
        </p:nvSpPr>
        <p:spPr>
          <a:xfrm>
            <a:off x="3545632" y="1599991"/>
            <a:ext cx="1334278" cy="3440222"/>
          </a:xfrm>
          <a:custGeom>
            <a:avLst/>
            <a:gdLst>
              <a:gd name="connsiteX0" fmla="*/ 0 w 1334278"/>
              <a:gd name="connsiteY0" fmla="*/ 0 h 3440222"/>
              <a:gd name="connsiteX1" fmla="*/ 653796 w 1334278"/>
              <a:gd name="connsiteY1" fmla="*/ 0 h 3440222"/>
              <a:gd name="connsiteX2" fmla="*/ 1334278 w 1334278"/>
              <a:gd name="connsiteY2" fmla="*/ 0 h 3440222"/>
              <a:gd name="connsiteX3" fmla="*/ 1334278 w 1334278"/>
              <a:gd name="connsiteY3" fmla="*/ 756849 h 3440222"/>
              <a:gd name="connsiteX4" fmla="*/ 1334278 w 1334278"/>
              <a:gd name="connsiteY4" fmla="*/ 1444893 h 3440222"/>
              <a:gd name="connsiteX5" fmla="*/ 1334278 w 1334278"/>
              <a:gd name="connsiteY5" fmla="*/ 2064133 h 3440222"/>
              <a:gd name="connsiteX6" fmla="*/ 1334278 w 1334278"/>
              <a:gd name="connsiteY6" fmla="*/ 2820982 h 3440222"/>
              <a:gd name="connsiteX7" fmla="*/ 1334278 w 1334278"/>
              <a:gd name="connsiteY7" fmla="*/ 3440222 h 3440222"/>
              <a:gd name="connsiteX8" fmla="*/ 707167 w 1334278"/>
              <a:gd name="connsiteY8" fmla="*/ 3440222 h 3440222"/>
              <a:gd name="connsiteX9" fmla="*/ 0 w 1334278"/>
              <a:gd name="connsiteY9" fmla="*/ 3440222 h 3440222"/>
              <a:gd name="connsiteX10" fmla="*/ 0 w 1334278"/>
              <a:gd name="connsiteY10" fmla="*/ 2683373 h 3440222"/>
              <a:gd name="connsiteX11" fmla="*/ 0 w 1334278"/>
              <a:gd name="connsiteY11" fmla="*/ 2029731 h 3440222"/>
              <a:gd name="connsiteX12" fmla="*/ 0 w 1334278"/>
              <a:gd name="connsiteY12" fmla="*/ 1410491 h 3440222"/>
              <a:gd name="connsiteX13" fmla="*/ 0 w 1334278"/>
              <a:gd name="connsiteY13" fmla="*/ 825653 h 3440222"/>
              <a:gd name="connsiteX14" fmla="*/ 0 w 1334278"/>
              <a:gd name="connsiteY14" fmla="*/ 0 h 34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4278" h="3440222" extrusionOk="0">
                <a:moveTo>
                  <a:pt x="0" y="0"/>
                </a:moveTo>
                <a:cubicBezTo>
                  <a:pt x="312630" y="-680"/>
                  <a:pt x="472835" y="-2188"/>
                  <a:pt x="653796" y="0"/>
                </a:cubicBezTo>
                <a:cubicBezTo>
                  <a:pt x="834757" y="2188"/>
                  <a:pt x="1138853" y="24285"/>
                  <a:pt x="1334278" y="0"/>
                </a:cubicBezTo>
                <a:cubicBezTo>
                  <a:pt x="1353919" y="360694"/>
                  <a:pt x="1340789" y="593834"/>
                  <a:pt x="1334278" y="756849"/>
                </a:cubicBezTo>
                <a:cubicBezTo>
                  <a:pt x="1327767" y="919864"/>
                  <a:pt x="1358103" y="1105855"/>
                  <a:pt x="1334278" y="1444893"/>
                </a:cubicBezTo>
                <a:cubicBezTo>
                  <a:pt x="1310453" y="1783931"/>
                  <a:pt x="1324379" y="1796441"/>
                  <a:pt x="1334278" y="2064133"/>
                </a:cubicBezTo>
                <a:cubicBezTo>
                  <a:pt x="1344177" y="2331825"/>
                  <a:pt x="1300870" y="2654584"/>
                  <a:pt x="1334278" y="2820982"/>
                </a:cubicBezTo>
                <a:cubicBezTo>
                  <a:pt x="1367686" y="2987380"/>
                  <a:pt x="1336167" y="3286618"/>
                  <a:pt x="1334278" y="3440222"/>
                </a:cubicBezTo>
                <a:cubicBezTo>
                  <a:pt x="1091453" y="3455253"/>
                  <a:pt x="872235" y="3445204"/>
                  <a:pt x="707167" y="3440222"/>
                </a:cubicBezTo>
                <a:cubicBezTo>
                  <a:pt x="542099" y="3435240"/>
                  <a:pt x="176834" y="3451281"/>
                  <a:pt x="0" y="3440222"/>
                </a:cubicBezTo>
                <a:cubicBezTo>
                  <a:pt x="9040" y="3163992"/>
                  <a:pt x="27772" y="2919353"/>
                  <a:pt x="0" y="2683373"/>
                </a:cubicBezTo>
                <a:cubicBezTo>
                  <a:pt x="-27772" y="2447393"/>
                  <a:pt x="18863" y="2252022"/>
                  <a:pt x="0" y="2029731"/>
                </a:cubicBezTo>
                <a:cubicBezTo>
                  <a:pt x="-18863" y="1807440"/>
                  <a:pt x="-17427" y="1576851"/>
                  <a:pt x="0" y="1410491"/>
                </a:cubicBezTo>
                <a:cubicBezTo>
                  <a:pt x="17427" y="1244131"/>
                  <a:pt x="-7064" y="997535"/>
                  <a:pt x="0" y="825653"/>
                </a:cubicBezTo>
                <a:cubicBezTo>
                  <a:pt x="7064" y="653771"/>
                  <a:pt x="-9951" y="30619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22704-283F-404D-B3BD-BDB684667658}"/>
              </a:ext>
            </a:extLst>
          </p:cNvPr>
          <p:cNvSpPr/>
          <p:nvPr/>
        </p:nvSpPr>
        <p:spPr>
          <a:xfrm>
            <a:off x="5166880" y="1938501"/>
            <a:ext cx="2473000" cy="3101712"/>
          </a:xfrm>
          <a:custGeom>
            <a:avLst/>
            <a:gdLst>
              <a:gd name="connsiteX0" fmla="*/ 0 w 2473000"/>
              <a:gd name="connsiteY0" fmla="*/ 0 h 3101712"/>
              <a:gd name="connsiteX1" fmla="*/ 593520 w 2473000"/>
              <a:gd name="connsiteY1" fmla="*/ 0 h 3101712"/>
              <a:gd name="connsiteX2" fmla="*/ 1261230 w 2473000"/>
              <a:gd name="connsiteY2" fmla="*/ 0 h 3101712"/>
              <a:gd name="connsiteX3" fmla="*/ 1928940 w 2473000"/>
              <a:gd name="connsiteY3" fmla="*/ 0 h 3101712"/>
              <a:gd name="connsiteX4" fmla="*/ 2473000 w 2473000"/>
              <a:gd name="connsiteY4" fmla="*/ 0 h 3101712"/>
              <a:gd name="connsiteX5" fmla="*/ 2473000 w 2473000"/>
              <a:gd name="connsiteY5" fmla="*/ 558308 h 3101712"/>
              <a:gd name="connsiteX6" fmla="*/ 2473000 w 2473000"/>
              <a:gd name="connsiteY6" fmla="*/ 1240685 h 3101712"/>
              <a:gd name="connsiteX7" fmla="*/ 2473000 w 2473000"/>
              <a:gd name="connsiteY7" fmla="*/ 1830010 h 3101712"/>
              <a:gd name="connsiteX8" fmla="*/ 2473000 w 2473000"/>
              <a:gd name="connsiteY8" fmla="*/ 2357301 h 3101712"/>
              <a:gd name="connsiteX9" fmla="*/ 2473000 w 2473000"/>
              <a:gd name="connsiteY9" fmla="*/ 3101712 h 3101712"/>
              <a:gd name="connsiteX10" fmla="*/ 1904210 w 2473000"/>
              <a:gd name="connsiteY10" fmla="*/ 3101712 h 3101712"/>
              <a:gd name="connsiteX11" fmla="*/ 1335420 w 2473000"/>
              <a:gd name="connsiteY11" fmla="*/ 3101712 h 3101712"/>
              <a:gd name="connsiteX12" fmla="*/ 667710 w 2473000"/>
              <a:gd name="connsiteY12" fmla="*/ 3101712 h 3101712"/>
              <a:gd name="connsiteX13" fmla="*/ 0 w 2473000"/>
              <a:gd name="connsiteY13" fmla="*/ 3101712 h 3101712"/>
              <a:gd name="connsiteX14" fmla="*/ 0 w 2473000"/>
              <a:gd name="connsiteY14" fmla="*/ 2419335 h 3101712"/>
              <a:gd name="connsiteX15" fmla="*/ 0 w 2473000"/>
              <a:gd name="connsiteY15" fmla="*/ 1861027 h 3101712"/>
              <a:gd name="connsiteX16" fmla="*/ 0 w 2473000"/>
              <a:gd name="connsiteY16" fmla="*/ 1333736 h 3101712"/>
              <a:gd name="connsiteX17" fmla="*/ 0 w 2473000"/>
              <a:gd name="connsiteY17" fmla="*/ 775428 h 3101712"/>
              <a:gd name="connsiteX18" fmla="*/ 0 w 2473000"/>
              <a:gd name="connsiteY18" fmla="*/ 0 h 310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3000" h="3101712" extrusionOk="0">
                <a:moveTo>
                  <a:pt x="0" y="0"/>
                </a:moveTo>
                <a:cubicBezTo>
                  <a:pt x="259503" y="-16044"/>
                  <a:pt x="388236" y="21619"/>
                  <a:pt x="593520" y="0"/>
                </a:cubicBezTo>
                <a:cubicBezTo>
                  <a:pt x="798804" y="-21619"/>
                  <a:pt x="1108389" y="28936"/>
                  <a:pt x="1261230" y="0"/>
                </a:cubicBezTo>
                <a:cubicBezTo>
                  <a:pt x="1414071" y="-28936"/>
                  <a:pt x="1734253" y="30922"/>
                  <a:pt x="1928940" y="0"/>
                </a:cubicBezTo>
                <a:cubicBezTo>
                  <a:pt x="2123627" y="-30922"/>
                  <a:pt x="2220491" y="16862"/>
                  <a:pt x="2473000" y="0"/>
                </a:cubicBezTo>
                <a:cubicBezTo>
                  <a:pt x="2454484" y="213342"/>
                  <a:pt x="2448318" y="279717"/>
                  <a:pt x="2473000" y="558308"/>
                </a:cubicBezTo>
                <a:cubicBezTo>
                  <a:pt x="2497682" y="836899"/>
                  <a:pt x="2475749" y="911697"/>
                  <a:pt x="2473000" y="1240685"/>
                </a:cubicBezTo>
                <a:cubicBezTo>
                  <a:pt x="2470251" y="1569673"/>
                  <a:pt x="2467039" y="1698835"/>
                  <a:pt x="2473000" y="1830010"/>
                </a:cubicBezTo>
                <a:cubicBezTo>
                  <a:pt x="2478961" y="1961186"/>
                  <a:pt x="2465712" y="2186703"/>
                  <a:pt x="2473000" y="2357301"/>
                </a:cubicBezTo>
                <a:cubicBezTo>
                  <a:pt x="2480288" y="2527899"/>
                  <a:pt x="2474950" y="2934944"/>
                  <a:pt x="2473000" y="3101712"/>
                </a:cubicBezTo>
                <a:cubicBezTo>
                  <a:pt x="2213010" y="3081887"/>
                  <a:pt x="2057611" y="3118280"/>
                  <a:pt x="1904210" y="3101712"/>
                </a:cubicBezTo>
                <a:cubicBezTo>
                  <a:pt x="1750809" y="3085145"/>
                  <a:pt x="1518331" y="3075918"/>
                  <a:pt x="1335420" y="3101712"/>
                </a:cubicBezTo>
                <a:cubicBezTo>
                  <a:pt x="1152509" y="3127507"/>
                  <a:pt x="865618" y="3072940"/>
                  <a:pt x="667710" y="3101712"/>
                </a:cubicBezTo>
                <a:cubicBezTo>
                  <a:pt x="469802" y="3130485"/>
                  <a:pt x="315230" y="3086393"/>
                  <a:pt x="0" y="3101712"/>
                </a:cubicBezTo>
                <a:cubicBezTo>
                  <a:pt x="8740" y="2964072"/>
                  <a:pt x="9798" y="2604676"/>
                  <a:pt x="0" y="2419335"/>
                </a:cubicBezTo>
                <a:cubicBezTo>
                  <a:pt x="-9798" y="2233994"/>
                  <a:pt x="-2264" y="1990238"/>
                  <a:pt x="0" y="1861027"/>
                </a:cubicBezTo>
                <a:cubicBezTo>
                  <a:pt x="2264" y="1731816"/>
                  <a:pt x="17464" y="1540745"/>
                  <a:pt x="0" y="1333736"/>
                </a:cubicBezTo>
                <a:cubicBezTo>
                  <a:pt x="-17464" y="1126727"/>
                  <a:pt x="14715" y="1000317"/>
                  <a:pt x="0" y="775428"/>
                </a:cubicBezTo>
                <a:cubicBezTo>
                  <a:pt x="-14715" y="550539"/>
                  <a:pt x="-15356" y="35453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BCDD7-CED6-461C-B000-45960B7CBEDA}"/>
              </a:ext>
            </a:extLst>
          </p:cNvPr>
          <p:cNvSpPr/>
          <p:nvPr/>
        </p:nvSpPr>
        <p:spPr>
          <a:xfrm>
            <a:off x="7892088" y="2771185"/>
            <a:ext cx="1298565" cy="2269027"/>
          </a:xfrm>
          <a:custGeom>
            <a:avLst/>
            <a:gdLst>
              <a:gd name="connsiteX0" fmla="*/ 0 w 1298565"/>
              <a:gd name="connsiteY0" fmla="*/ 0 h 2269027"/>
              <a:gd name="connsiteX1" fmla="*/ 636297 w 1298565"/>
              <a:gd name="connsiteY1" fmla="*/ 0 h 2269027"/>
              <a:gd name="connsiteX2" fmla="*/ 1298565 w 1298565"/>
              <a:gd name="connsiteY2" fmla="*/ 0 h 2269027"/>
              <a:gd name="connsiteX3" fmla="*/ 1298565 w 1298565"/>
              <a:gd name="connsiteY3" fmla="*/ 612637 h 2269027"/>
              <a:gd name="connsiteX4" fmla="*/ 1298565 w 1298565"/>
              <a:gd name="connsiteY4" fmla="*/ 1179894 h 2269027"/>
              <a:gd name="connsiteX5" fmla="*/ 1298565 w 1298565"/>
              <a:gd name="connsiteY5" fmla="*/ 1701770 h 2269027"/>
              <a:gd name="connsiteX6" fmla="*/ 1298565 w 1298565"/>
              <a:gd name="connsiteY6" fmla="*/ 2269027 h 2269027"/>
              <a:gd name="connsiteX7" fmla="*/ 662268 w 1298565"/>
              <a:gd name="connsiteY7" fmla="*/ 2269027 h 2269027"/>
              <a:gd name="connsiteX8" fmla="*/ 0 w 1298565"/>
              <a:gd name="connsiteY8" fmla="*/ 2269027 h 2269027"/>
              <a:gd name="connsiteX9" fmla="*/ 0 w 1298565"/>
              <a:gd name="connsiteY9" fmla="*/ 1656390 h 2269027"/>
              <a:gd name="connsiteX10" fmla="*/ 0 w 1298565"/>
              <a:gd name="connsiteY10" fmla="*/ 1089133 h 2269027"/>
              <a:gd name="connsiteX11" fmla="*/ 0 w 1298565"/>
              <a:gd name="connsiteY11" fmla="*/ 544566 h 2269027"/>
              <a:gd name="connsiteX12" fmla="*/ 0 w 1298565"/>
              <a:gd name="connsiteY12" fmla="*/ 0 h 22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8565" h="2269027" extrusionOk="0">
                <a:moveTo>
                  <a:pt x="0" y="0"/>
                </a:moveTo>
                <a:cubicBezTo>
                  <a:pt x="144501" y="-20521"/>
                  <a:pt x="374442" y="27981"/>
                  <a:pt x="636297" y="0"/>
                </a:cubicBezTo>
                <a:cubicBezTo>
                  <a:pt x="898152" y="-27981"/>
                  <a:pt x="1037209" y="11620"/>
                  <a:pt x="1298565" y="0"/>
                </a:cubicBezTo>
                <a:cubicBezTo>
                  <a:pt x="1301600" y="249299"/>
                  <a:pt x="1268559" y="362689"/>
                  <a:pt x="1298565" y="612637"/>
                </a:cubicBezTo>
                <a:cubicBezTo>
                  <a:pt x="1328571" y="862585"/>
                  <a:pt x="1318665" y="1058457"/>
                  <a:pt x="1298565" y="1179894"/>
                </a:cubicBezTo>
                <a:cubicBezTo>
                  <a:pt x="1278465" y="1301331"/>
                  <a:pt x="1298481" y="1564168"/>
                  <a:pt x="1298565" y="1701770"/>
                </a:cubicBezTo>
                <a:cubicBezTo>
                  <a:pt x="1298649" y="1839372"/>
                  <a:pt x="1320050" y="2114804"/>
                  <a:pt x="1298565" y="2269027"/>
                </a:cubicBezTo>
                <a:cubicBezTo>
                  <a:pt x="1120516" y="2284774"/>
                  <a:pt x="823879" y="2293366"/>
                  <a:pt x="662268" y="2269027"/>
                </a:cubicBezTo>
                <a:cubicBezTo>
                  <a:pt x="500657" y="2244688"/>
                  <a:pt x="210421" y="2236126"/>
                  <a:pt x="0" y="2269027"/>
                </a:cubicBezTo>
                <a:cubicBezTo>
                  <a:pt x="27231" y="2013009"/>
                  <a:pt x="3801" y="1901952"/>
                  <a:pt x="0" y="1656390"/>
                </a:cubicBezTo>
                <a:cubicBezTo>
                  <a:pt x="-3801" y="1410828"/>
                  <a:pt x="487" y="1219337"/>
                  <a:pt x="0" y="1089133"/>
                </a:cubicBezTo>
                <a:cubicBezTo>
                  <a:pt x="-487" y="958929"/>
                  <a:pt x="15031" y="716469"/>
                  <a:pt x="0" y="544566"/>
                </a:cubicBezTo>
                <a:cubicBezTo>
                  <a:pt x="-15031" y="372663"/>
                  <a:pt x="26677" y="24944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4FA75953-0E6A-4848-8714-FE2ABE43270A}"/>
              </a:ext>
            </a:extLst>
          </p:cNvPr>
          <p:cNvSpPr/>
          <p:nvPr/>
        </p:nvSpPr>
        <p:spPr>
          <a:xfrm rot="10800000">
            <a:off x="5411755" y="5038263"/>
            <a:ext cx="3284396" cy="32709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DEE06-47E6-44B2-B973-BFD8A52D4F1C}"/>
              </a:ext>
            </a:extLst>
          </p:cNvPr>
          <p:cNvSpPr txBox="1"/>
          <p:nvPr/>
        </p:nvSpPr>
        <p:spPr>
          <a:xfrm>
            <a:off x="5302045" y="5339001"/>
            <a:ext cx="518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 s travel time ↑, </a:t>
            </a:r>
          </a:p>
          <a:p>
            <a:r>
              <a:rPr lang="en-US" dirty="0"/>
              <a:t>23 s stdev of h dev↓ = 10 s waiting time↓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A4B8B-4F02-4C7E-B13C-8BAAB70A5F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C1AF-7946-4DC5-A3BA-B0AC5B0B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744AAC-B188-4723-9A14-37E4CC1D5C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3831771" cy="4680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proposed Two-Way TSP (D2 TSP)</a:t>
            </a:r>
          </a:p>
          <a:p>
            <a:r>
              <a:rPr lang="en-US" sz="2400" dirty="0"/>
              <a:t>Generates the best headway performance in both directions</a:t>
            </a:r>
          </a:p>
          <a:p>
            <a:pPr lvl="1"/>
            <a:r>
              <a:rPr lang="en-US" sz="2000" dirty="0"/>
              <a:t>Effective in reducing headway variability and % of extreme headways</a:t>
            </a:r>
          </a:p>
          <a:p>
            <a:r>
              <a:rPr lang="en-US" sz="2400" dirty="0"/>
              <a:t>Brings noticeable reduction in travel time compared with “No TSP”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E2AB6-2A1B-44E5-B836-B9143FFE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304" y="10049"/>
            <a:ext cx="7517696" cy="5938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344799-1FDC-4D97-A816-2D55419AD687}"/>
              </a:ext>
            </a:extLst>
          </p:cNvPr>
          <p:cNvSpPr txBox="1"/>
          <p:nvPr/>
        </p:nvSpPr>
        <p:spPr>
          <a:xfrm>
            <a:off x="9227420" y="5641251"/>
            <a:ext cx="423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Source: Kayla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</a:rPr>
              <a:t>Speid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, unsplash.com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ABF3C9-D9EB-495F-8CEB-802450FE64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D026-E5A6-459F-8E56-E5936890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8DEC7-E2CD-4571-BECC-1D9A43C916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4916993" cy="46800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Coordinated TSP systems to enhance the benefit on transit reliability and speed at the route level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Use connected vehicle technologies for detection and communication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Integrate TSP design with other route strategies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2113B-1439-4B1D-8CF1-D392BC7D8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75" y="1"/>
            <a:ext cx="6502425" cy="5949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10C892-AB1F-4C1E-B14D-11677A7F571A}"/>
              </a:ext>
            </a:extLst>
          </p:cNvPr>
          <p:cNvSpPr txBox="1"/>
          <p:nvPr/>
        </p:nvSpPr>
        <p:spPr>
          <a:xfrm>
            <a:off x="9227420" y="5641251"/>
            <a:ext cx="423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Source: Nong Vang, unsplash.com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9102C-92A7-46C4-AB6F-4B9236E16D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5B7C-B4B9-4A8B-A9E6-E1CAE768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D792-A50D-4054-B121-7558078BB9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Huawei Canada Research Centre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452BC-E5A4-4028-AD01-DBCE5A1331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green, forest, broccoli&#10;&#10;Description automatically generated">
            <a:extLst>
              <a:ext uri="{FF2B5EF4-FFF2-40B4-BE49-F238E27FC236}">
                <a16:creationId xmlns:a16="http://schemas.microsoft.com/office/drawing/2014/main" id="{0322E767-FCDC-4570-B871-5268A9D30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3" b="2868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40EB6-B21A-4A43-9C3A-199DE897D855}"/>
              </a:ext>
            </a:extLst>
          </p:cNvPr>
          <p:cNvSpPr txBox="1"/>
          <p:nvPr/>
        </p:nvSpPr>
        <p:spPr>
          <a:xfrm>
            <a:off x="4500149" y="3429000"/>
            <a:ext cx="319170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</a:rPr>
              <a:t>THANK YOU!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</a:rPr>
              <a:t>wenxun.hu@mail.utoronto.ca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28147-0CA4-410E-A63C-C90C4EF18065}"/>
              </a:ext>
            </a:extLst>
          </p:cNvPr>
          <p:cNvSpPr txBox="1"/>
          <p:nvPr/>
        </p:nvSpPr>
        <p:spPr>
          <a:xfrm>
            <a:off x="9282504" y="0"/>
            <a:ext cx="423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altLang="zh-CN" sz="1400" dirty="0" err="1">
                <a:solidFill>
                  <a:schemeClr val="bg1">
                    <a:lumMod val="85000"/>
                  </a:schemeClr>
                </a:solidFill>
              </a:rPr>
              <a:t>chuttersnap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, unsplash.com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04D4D-68B2-4D32-B976-7364D6E44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70CD-B954-4907-898A-B57362DC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BC8411-350B-40EB-809C-CA84F074B015}"/>
              </a:ext>
            </a:extLst>
          </p:cNvPr>
          <p:cNvSpPr/>
          <p:nvPr/>
        </p:nvSpPr>
        <p:spPr>
          <a:xfrm>
            <a:off x="1095787" y="2256619"/>
            <a:ext cx="862101" cy="862101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 descr="Train">
            <a:extLst>
              <a:ext uri="{FF2B5EF4-FFF2-40B4-BE49-F238E27FC236}">
                <a16:creationId xmlns:a16="http://schemas.microsoft.com/office/drawing/2014/main" id="{8AB50615-E178-477E-A04D-1F75814EEC1D}"/>
              </a:ext>
            </a:extLst>
          </p:cNvPr>
          <p:cNvSpPr/>
          <p:nvPr/>
        </p:nvSpPr>
        <p:spPr>
          <a:xfrm>
            <a:off x="1279513" y="2440346"/>
            <a:ext cx="494648" cy="494648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3E409C-5F9A-427E-A605-2D4D40C85031}"/>
              </a:ext>
            </a:extLst>
          </p:cNvPr>
          <p:cNvSpPr/>
          <p:nvPr/>
        </p:nvSpPr>
        <p:spPr>
          <a:xfrm>
            <a:off x="715953" y="3387244"/>
            <a:ext cx="1621768" cy="927465"/>
          </a:xfrm>
          <a:custGeom>
            <a:avLst/>
            <a:gdLst>
              <a:gd name="connsiteX0" fmla="*/ 0 w 1621768"/>
              <a:gd name="connsiteY0" fmla="*/ 0 h 927465"/>
              <a:gd name="connsiteX1" fmla="*/ 1621768 w 1621768"/>
              <a:gd name="connsiteY1" fmla="*/ 0 h 927465"/>
              <a:gd name="connsiteX2" fmla="*/ 1621768 w 1621768"/>
              <a:gd name="connsiteY2" fmla="*/ 927465 h 927465"/>
              <a:gd name="connsiteX3" fmla="*/ 0 w 1621768"/>
              <a:gd name="connsiteY3" fmla="*/ 927465 h 927465"/>
              <a:gd name="connsiteX4" fmla="*/ 0 w 1621768"/>
              <a:gd name="connsiteY4" fmla="*/ 0 h 9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768" h="927465">
                <a:moveTo>
                  <a:pt x="0" y="0"/>
                </a:moveTo>
                <a:lnTo>
                  <a:pt x="1621768" y="0"/>
                </a:lnTo>
                <a:lnTo>
                  <a:pt x="1621768" y="927465"/>
                </a:lnTo>
                <a:lnTo>
                  <a:pt x="0" y="9274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cap="none" dirty="0">
                <a:latin typeface="Helvetica Neue"/>
                <a:cs typeface="Helvetica" panose="020B0604020202020204" pitchFamily="34" charset="0"/>
              </a:rPr>
              <a:t>The transit reliability and speed are performance indicators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F034F4-00D2-459F-9219-DDCBC46BB36D}"/>
              </a:ext>
            </a:extLst>
          </p:cNvPr>
          <p:cNvSpPr/>
          <p:nvPr/>
        </p:nvSpPr>
        <p:spPr>
          <a:xfrm>
            <a:off x="2860636" y="2256619"/>
            <a:ext cx="862101" cy="8621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Warning">
            <a:extLst>
              <a:ext uri="{FF2B5EF4-FFF2-40B4-BE49-F238E27FC236}">
                <a16:creationId xmlns:a16="http://schemas.microsoft.com/office/drawing/2014/main" id="{CAA35130-778C-47DA-8E36-4683D0DCBC13}"/>
              </a:ext>
            </a:extLst>
          </p:cNvPr>
          <p:cNvSpPr/>
          <p:nvPr/>
        </p:nvSpPr>
        <p:spPr>
          <a:xfrm>
            <a:off x="3044362" y="2440346"/>
            <a:ext cx="494648" cy="494648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D269CB5-8B84-4F9A-B2CF-B279257FC57A}"/>
              </a:ext>
            </a:extLst>
          </p:cNvPr>
          <p:cNvSpPr/>
          <p:nvPr/>
        </p:nvSpPr>
        <p:spPr>
          <a:xfrm>
            <a:off x="2585046" y="3387244"/>
            <a:ext cx="1413281" cy="927465"/>
          </a:xfrm>
          <a:custGeom>
            <a:avLst/>
            <a:gdLst>
              <a:gd name="connsiteX0" fmla="*/ 0 w 1413281"/>
              <a:gd name="connsiteY0" fmla="*/ 0 h 927465"/>
              <a:gd name="connsiteX1" fmla="*/ 1413281 w 1413281"/>
              <a:gd name="connsiteY1" fmla="*/ 0 h 927465"/>
              <a:gd name="connsiteX2" fmla="*/ 1413281 w 1413281"/>
              <a:gd name="connsiteY2" fmla="*/ 927465 h 927465"/>
              <a:gd name="connsiteX3" fmla="*/ 0 w 1413281"/>
              <a:gd name="connsiteY3" fmla="*/ 927465 h 927465"/>
              <a:gd name="connsiteX4" fmla="*/ 0 w 1413281"/>
              <a:gd name="connsiteY4" fmla="*/ 0 h 9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281" h="927465">
                <a:moveTo>
                  <a:pt x="0" y="0"/>
                </a:moveTo>
                <a:lnTo>
                  <a:pt x="1413281" y="0"/>
                </a:lnTo>
                <a:lnTo>
                  <a:pt x="1413281" y="927465"/>
                </a:lnTo>
                <a:lnTo>
                  <a:pt x="0" y="9274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cap="none" dirty="0">
                <a:solidFill>
                  <a:schemeClr val="tx1"/>
                </a:solidFill>
                <a:latin typeface="Helvetica Neue"/>
                <a:ea typeface="+mn-ea"/>
                <a:cs typeface="Helvetica" panose="020B0604020202020204" pitchFamily="34" charset="0"/>
              </a:rPr>
              <a:t>Transit</a:t>
            </a:r>
            <a:r>
              <a:rPr lang="en-US" sz="1600" kern="1200" cap="none" dirty="0">
                <a:solidFill>
                  <a:schemeClr val="tx1"/>
                </a:solidFill>
                <a:latin typeface="Helvetica Neue"/>
                <a:cs typeface="Helvetica" panose="020B0604020202020204" pitchFamily="34" charset="0"/>
              </a:rPr>
              <a:t> services are </a:t>
            </a:r>
            <a:r>
              <a:rPr lang="en-US" sz="1400" kern="1200" cap="none" dirty="0">
                <a:solidFill>
                  <a:schemeClr val="tx1"/>
                </a:solidFill>
                <a:latin typeface="Helvetica Neue"/>
                <a:ea typeface="+mn-ea"/>
                <a:cs typeface="Helvetica" panose="020B0604020202020204" pitchFamily="34" charset="0"/>
              </a:rPr>
              <a:t>vulnerable</a:t>
            </a:r>
            <a:r>
              <a:rPr lang="en-US" sz="1600" kern="1200" cap="none" dirty="0">
                <a:solidFill>
                  <a:schemeClr val="tx1"/>
                </a:solidFill>
                <a:latin typeface="Helvetica Neue"/>
                <a:cs typeface="Helvetica" panose="020B0604020202020204" pitchFamily="34" charset="0"/>
              </a:rPr>
              <a:t> to variability and delays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59D2BF-6913-41F9-ADFF-08E76CCCF729}"/>
              </a:ext>
            </a:extLst>
          </p:cNvPr>
          <p:cNvSpPr/>
          <p:nvPr/>
        </p:nvSpPr>
        <p:spPr>
          <a:xfrm>
            <a:off x="4705399" y="2256619"/>
            <a:ext cx="862101" cy="862101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 descr="Checkmark">
            <a:extLst>
              <a:ext uri="{FF2B5EF4-FFF2-40B4-BE49-F238E27FC236}">
                <a16:creationId xmlns:a16="http://schemas.microsoft.com/office/drawing/2014/main" id="{A29635B8-28C6-4D2F-B0E3-C022EF4F2556}"/>
              </a:ext>
            </a:extLst>
          </p:cNvPr>
          <p:cNvSpPr/>
          <p:nvPr/>
        </p:nvSpPr>
        <p:spPr>
          <a:xfrm>
            <a:off x="4889125" y="2440346"/>
            <a:ext cx="494648" cy="49464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1084240"/>
              <a:satOff val="40000"/>
              <a:lumOff val="-5882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7B575AB-3F82-4793-9062-F81B08B432F0}"/>
              </a:ext>
            </a:extLst>
          </p:cNvPr>
          <p:cNvSpPr/>
          <p:nvPr/>
        </p:nvSpPr>
        <p:spPr>
          <a:xfrm>
            <a:off x="4245651" y="3387244"/>
            <a:ext cx="1781596" cy="927465"/>
          </a:xfrm>
          <a:custGeom>
            <a:avLst/>
            <a:gdLst>
              <a:gd name="connsiteX0" fmla="*/ 0 w 1781596"/>
              <a:gd name="connsiteY0" fmla="*/ 0 h 927465"/>
              <a:gd name="connsiteX1" fmla="*/ 1781596 w 1781596"/>
              <a:gd name="connsiteY1" fmla="*/ 0 h 927465"/>
              <a:gd name="connsiteX2" fmla="*/ 1781596 w 1781596"/>
              <a:gd name="connsiteY2" fmla="*/ 927465 h 927465"/>
              <a:gd name="connsiteX3" fmla="*/ 0 w 1781596"/>
              <a:gd name="connsiteY3" fmla="*/ 927465 h 927465"/>
              <a:gd name="connsiteX4" fmla="*/ 0 w 1781596"/>
              <a:gd name="connsiteY4" fmla="*/ 0 h 9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596" h="927465">
                <a:moveTo>
                  <a:pt x="0" y="0"/>
                </a:moveTo>
                <a:lnTo>
                  <a:pt x="1781596" y="0"/>
                </a:lnTo>
                <a:lnTo>
                  <a:pt x="1781596" y="927465"/>
                </a:lnTo>
                <a:lnTo>
                  <a:pt x="0" y="9274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cap="none" dirty="0">
                <a:solidFill>
                  <a:schemeClr val="tx1"/>
                </a:solidFill>
                <a:latin typeface="Helvetica Neue"/>
                <a:cs typeface="Helvetica" panose="020B0604020202020204" pitchFamily="34" charset="0"/>
              </a:rPr>
              <a:t>No strategies can adaptively improve </a:t>
            </a:r>
            <a:r>
              <a:rPr lang="en-US" sz="1600" kern="1200" cap="none" dirty="0">
                <a:solidFill>
                  <a:schemeClr val="tx2"/>
                </a:solidFill>
                <a:latin typeface="Helvetica Neue"/>
                <a:cs typeface="Helvetica" panose="020B0604020202020204" pitchFamily="34" charset="0"/>
              </a:rPr>
              <a:t>headway</a:t>
            </a:r>
            <a:r>
              <a:rPr lang="en-US" sz="1600" kern="1200" cap="none" dirty="0">
                <a:solidFill>
                  <a:schemeClr val="tx1"/>
                </a:solidFill>
                <a:latin typeface="Helvetica Neue"/>
                <a:cs typeface="Helvetica" panose="020B0604020202020204" pitchFamily="34" charset="0"/>
              </a:rPr>
              <a:t> </a:t>
            </a:r>
            <a:r>
              <a:rPr lang="en-US" sz="1600" kern="1200" cap="none" dirty="0">
                <a:solidFill>
                  <a:schemeClr val="tx2"/>
                </a:solidFill>
                <a:latin typeface="Helvetica Neue"/>
                <a:ea typeface="+mn-ea"/>
                <a:cs typeface="Helvetica" panose="020B0604020202020204" pitchFamily="34" charset="0"/>
              </a:rPr>
              <a:t>regularity</a:t>
            </a:r>
            <a:r>
              <a:rPr lang="en-US" sz="1600" kern="1200" cap="none" dirty="0">
                <a:solidFill>
                  <a:schemeClr val="tx1"/>
                </a:solidFill>
                <a:latin typeface="Helvetica Neue"/>
                <a:cs typeface="Helvetica" panose="020B0604020202020204" pitchFamily="34" charset="0"/>
              </a:rPr>
              <a:t> and reduce signal </a:t>
            </a:r>
            <a:r>
              <a:rPr lang="en-US" sz="1600" kern="1200" cap="none" dirty="0">
                <a:solidFill>
                  <a:schemeClr val="tx2"/>
                </a:solidFill>
                <a:latin typeface="Helvetica Neue"/>
                <a:cs typeface="Helvetica" panose="020B0604020202020204" pitchFamily="34" charset="0"/>
              </a:rPr>
              <a:t>delays</a:t>
            </a:r>
            <a:r>
              <a:rPr lang="en-US" sz="1600" kern="1200" cap="none" dirty="0">
                <a:solidFill>
                  <a:schemeClr val="tx1"/>
                </a:solidFill>
                <a:latin typeface="Helvetica Neue"/>
                <a:cs typeface="Helvetica" panose="020B0604020202020204" pitchFamily="34" charset="0"/>
              </a:rPr>
              <a:t> simultaneously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986FAA-90AE-4C54-A2E7-92361198178D}"/>
              </a:ext>
            </a:extLst>
          </p:cNvPr>
          <p:cNvSpPr/>
          <p:nvPr/>
        </p:nvSpPr>
        <p:spPr>
          <a:xfrm>
            <a:off x="6692500" y="2256619"/>
            <a:ext cx="862101" cy="8621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 descr="Stopwatch">
            <a:extLst>
              <a:ext uri="{FF2B5EF4-FFF2-40B4-BE49-F238E27FC236}">
                <a16:creationId xmlns:a16="http://schemas.microsoft.com/office/drawing/2014/main" id="{AFFCE7F7-ED17-4A3C-BE81-1788949ED44F}"/>
              </a:ext>
            </a:extLst>
          </p:cNvPr>
          <p:cNvSpPr/>
          <p:nvPr/>
        </p:nvSpPr>
        <p:spPr>
          <a:xfrm>
            <a:off x="6876227" y="2440346"/>
            <a:ext cx="494648" cy="494648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1626359"/>
              <a:satOff val="60000"/>
              <a:lumOff val="-8824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765A3E-6B26-4408-961B-C33308907A1D}"/>
              </a:ext>
            </a:extLst>
          </p:cNvPr>
          <p:cNvSpPr/>
          <p:nvPr/>
        </p:nvSpPr>
        <p:spPr>
          <a:xfrm>
            <a:off x="6274572" y="3387244"/>
            <a:ext cx="1697958" cy="927465"/>
          </a:xfrm>
          <a:custGeom>
            <a:avLst/>
            <a:gdLst>
              <a:gd name="connsiteX0" fmla="*/ 0 w 1697958"/>
              <a:gd name="connsiteY0" fmla="*/ 0 h 927465"/>
              <a:gd name="connsiteX1" fmla="*/ 1697958 w 1697958"/>
              <a:gd name="connsiteY1" fmla="*/ 0 h 927465"/>
              <a:gd name="connsiteX2" fmla="*/ 1697958 w 1697958"/>
              <a:gd name="connsiteY2" fmla="*/ 927465 h 927465"/>
              <a:gd name="connsiteX3" fmla="*/ 0 w 1697958"/>
              <a:gd name="connsiteY3" fmla="*/ 927465 h 927465"/>
              <a:gd name="connsiteX4" fmla="*/ 0 w 1697958"/>
              <a:gd name="connsiteY4" fmla="*/ 0 h 9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958" h="927465">
                <a:moveTo>
                  <a:pt x="0" y="0"/>
                </a:moveTo>
                <a:lnTo>
                  <a:pt x="1697958" y="0"/>
                </a:lnTo>
                <a:lnTo>
                  <a:pt x="1697958" y="927465"/>
                </a:lnTo>
                <a:lnTo>
                  <a:pt x="0" y="9274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cap="none" dirty="0">
                <a:latin typeface="Helvetica Neue"/>
                <a:cs typeface="Helvetica" panose="020B0604020202020204" pitchFamily="34" charset="0"/>
              </a:rPr>
              <a:t>The conventional TSP only aims at reducing delays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4CF6B4-A735-487D-AA71-C2A298F29905}"/>
              </a:ext>
            </a:extLst>
          </p:cNvPr>
          <p:cNvSpPr/>
          <p:nvPr/>
        </p:nvSpPr>
        <p:spPr>
          <a:xfrm>
            <a:off x="8541871" y="2256619"/>
            <a:ext cx="862101" cy="862101"/>
          </a:xfrm>
          <a:prstGeom prst="ellipse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 descr="Network with solid fill">
            <a:extLst>
              <a:ext uri="{FF2B5EF4-FFF2-40B4-BE49-F238E27FC236}">
                <a16:creationId xmlns:a16="http://schemas.microsoft.com/office/drawing/2014/main" id="{56707CB9-5899-4E7F-9DE7-D2D07C95ECBD}"/>
              </a:ext>
            </a:extLst>
          </p:cNvPr>
          <p:cNvSpPr/>
          <p:nvPr/>
        </p:nvSpPr>
        <p:spPr>
          <a:xfrm>
            <a:off x="8725597" y="2440346"/>
            <a:ext cx="494648" cy="494648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2168479"/>
              <a:satOff val="80000"/>
              <a:lumOff val="-11765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AED4F8-8813-4249-90AA-ACC733BEDC77}"/>
              </a:ext>
            </a:extLst>
          </p:cNvPr>
          <p:cNvSpPr/>
          <p:nvPr/>
        </p:nvSpPr>
        <p:spPr>
          <a:xfrm>
            <a:off x="8219855" y="3387244"/>
            <a:ext cx="1506133" cy="927465"/>
          </a:xfrm>
          <a:custGeom>
            <a:avLst/>
            <a:gdLst>
              <a:gd name="connsiteX0" fmla="*/ 0 w 1506133"/>
              <a:gd name="connsiteY0" fmla="*/ 0 h 927465"/>
              <a:gd name="connsiteX1" fmla="*/ 1506133 w 1506133"/>
              <a:gd name="connsiteY1" fmla="*/ 0 h 927465"/>
              <a:gd name="connsiteX2" fmla="*/ 1506133 w 1506133"/>
              <a:gd name="connsiteY2" fmla="*/ 927465 h 927465"/>
              <a:gd name="connsiteX3" fmla="*/ 0 w 1506133"/>
              <a:gd name="connsiteY3" fmla="*/ 927465 h 927465"/>
              <a:gd name="connsiteX4" fmla="*/ 0 w 1506133"/>
              <a:gd name="connsiteY4" fmla="*/ 0 h 9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133" h="927465">
                <a:moveTo>
                  <a:pt x="0" y="0"/>
                </a:moveTo>
                <a:lnTo>
                  <a:pt x="1506133" y="0"/>
                </a:lnTo>
                <a:lnTo>
                  <a:pt x="1506133" y="927465"/>
                </a:lnTo>
                <a:lnTo>
                  <a:pt x="0" y="9274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altLang="zh-CN" sz="1600" kern="1200" cap="none" dirty="0">
                <a:latin typeface="Helvetica Neue"/>
                <a:cs typeface="Helvetica" panose="020B0604020202020204" pitchFamily="34" charset="0"/>
              </a:rPr>
              <a:t>Multiple TSP requests from different approaches are commonly handled by FCFS logic</a:t>
            </a:r>
            <a:endParaRPr lang="en-US" sz="1600" kern="1200" cap="none" dirty="0">
              <a:latin typeface="Helvetica Neue"/>
              <a:cs typeface="Helvetica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6C228E-642B-414B-9D74-99D715DFE50B}"/>
              </a:ext>
            </a:extLst>
          </p:cNvPr>
          <p:cNvSpPr/>
          <p:nvPr/>
        </p:nvSpPr>
        <p:spPr>
          <a:xfrm>
            <a:off x="10248903" y="2256619"/>
            <a:ext cx="862101" cy="8621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 descr="Scatterplot with solid fill">
            <a:extLst>
              <a:ext uri="{FF2B5EF4-FFF2-40B4-BE49-F238E27FC236}">
                <a16:creationId xmlns:a16="http://schemas.microsoft.com/office/drawing/2014/main" id="{3A6DBC0B-48B3-41D6-AF98-ED9FAAFC305B}"/>
              </a:ext>
            </a:extLst>
          </p:cNvPr>
          <p:cNvSpPr/>
          <p:nvPr/>
        </p:nvSpPr>
        <p:spPr>
          <a:xfrm>
            <a:off x="10432629" y="2440346"/>
            <a:ext cx="494648" cy="49464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9C387DE-4B32-47D6-B97C-A3A814A56435}"/>
              </a:ext>
            </a:extLst>
          </p:cNvPr>
          <p:cNvSpPr/>
          <p:nvPr/>
        </p:nvSpPr>
        <p:spPr>
          <a:xfrm>
            <a:off x="9973313" y="3387244"/>
            <a:ext cx="1413281" cy="927465"/>
          </a:xfrm>
          <a:custGeom>
            <a:avLst/>
            <a:gdLst>
              <a:gd name="connsiteX0" fmla="*/ 0 w 1413281"/>
              <a:gd name="connsiteY0" fmla="*/ 0 h 927465"/>
              <a:gd name="connsiteX1" fmla="*/ 1413281 w 1413281"/>
              <a:gd name="connsiteY1" fmla="*/ 0 h 927465"/>
              <a:gd name="connsiteX2" fmla="*/ 1413281 w 1413281"/>
              <a:gd name="connsiteY2" fmla="*/ 927465 h 927465"/>
              <a:gd name="connsiteX3" fmla="*/ 0 w 1413281"/>
              <a:gd name="connsiteY3" fmla="*/ 927465 h 927465"/>
              <a:gd name="connsiteX4" fmla="*/ 0 w 1413281"/>
              <a:gd name="connsiteY4" fmla="*/ 0 h 92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281" h="927465">
                <a:moveTo>
                  <a:pt x="0" y="0"/>
                </a:moveTo>
                <a:lnTo>
                  <a:pt x="1413281" y="0"/>
                </a:lnTo>
                <a:lnTo>
                  <a:pt x="1413281" y="927465"/>
                </a:lnTo>
                <a:lnTo>
                  <a:pt x="0" y="9274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cap="none" dirty="0">
                <a:latin typeface="Helvetica Neue"/>
                <a:cs typeface="Helvetica" panose="020B0604020202020204" pitchFamily="34" charset="0"/>
              </a:rPr>
              <a:t>Model of the dynamics of transportation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57A2D-0AF5-4658-9340-25AAB9935E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/>
      <p:bldP spid="15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0FB5-6227-4F5E-98C6-398F7CAB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F127BF-B83E-4B8C-B913-37D43D2CD2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413"/>
            <a:ext cx="10972800" cy="4679950"/>
          </a:xfrm>
        </p:spPr>
        <p:txBody>
          <a:bodyPr/>
          <a:lstStyle/>
          <a:p>
            <a:r>
              <a:rPr lang="en-US" dirty="0"/>
              <a:t>Dual-objective TSP</a:t>
            </a:r>
          </a:p>
          <a:p>
            <a:pPr lvl="1"/>
            <a:r>
              <a:rPr lang="en-US" dirty="0"/>
              <a:t>Adaptively optimize reliability (i.e., headway regularity) and reduce signal delays simultaneously</a:t>
            </a:r>
          </a:p>
          <a:p>
            <a:endParaRPr lang="en-US" dirty="0"/>
          </a:p>
          <a:p>
            <a:r>
              <a:rPr lang="en-US" dirty="0"/>
              <a:t>Coordination of opposite directions</a:t>
            </a:r>
          </a:p>
          <a:p>
            <a:pPr lvl="1"/>
            <a:r>
              <a:rPr lang="en-US" dirty="0"/>
              <a:t>Develop an algorithm to coordinate TSP in opposite directions of the same intersection based on real-time bus performance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F5542-B4E1-436D-8B2A-9CD5F8C0E5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0092-D075-416D-ABEF-2540AEAF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EFC392-28DB-4EA7-ADD0-5EC1D0C839F0}"/>
              </a:ext>
            </a:extLst>
          </p:cNvPr>
          <p:cNvSpPr txBox="1">
            <a:spLocks/>
          </p:cNvSpPr>
          <p:nvPr/>
        </p:nvSpPr>
        <p:spPr>
          <a:xfrm>
            <a:off x="609600" y="1268976"/>
            <a:ext cx="10972800" cy="468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8A0B9-905D-4B2C-BF40-249F42929CD3}"/>
              </a:ext>
            </a:extLst>
          </p:cNvPr>
          <p:cNvSpPr txBox="1"/>
          <p:nvPr/>
        </p:nvSpPr>
        <p:spPr>
          <a:xfrm>
            <a:off x="609599" y="1268976"/>
            <a:ext cx="9640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Adaptively optimize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reliability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headway regularity) and </a:t>
            </a:r>
          </a:p>
          <a:p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time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buses coming from two opposite directions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6DC571-09AD-4C1C-B44E-D187609AE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707" y="2341932"/>
            <a:ext cx="3121687" cy="2081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16132D2-AB1E-45C7-99B8-B83C53B73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r="21123" b="31471"/>
          <a:stretch/>
        </p:blipFill>
        <p:spPr bwMode="auto">
          <a:xfrm>
            <a:off x="501905" y="4473815"/>
            <a:ext cx="3428363" cy="13320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C9F7076-4D5E-4B14-A173-C5A274BA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29" y="2354458"/>
            <a:ext cx="3365931" cy="2081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CAA316A-1535-40C8-92DA-D072AA1FE4D6}"/>
              </a:ext>
            </a:extLst>
          </p:cNvPr>
          <p:cNvGrpSpPr/>
          <p:nvPr/>
        </p:nvGrpSpPr>
        <p:grpSpPr>
          <a:xfrm>
            <a:off x="3954050" y="4473815"/>
            <a:ext cx="2141950" cy="463228"/>
            <a:chOff x="3891420" y="4770070"/>
            <a:chExt cx="2141950" cy="4632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16A965-3992-4383-A509-2F1EB9BBE1A2}"/>
                </a:ext>
              </a:extLst>
            </p:cNvPr>
            <p:cNvSpPr txBox="1"/>
            <p:nvPr/>
          </p:nvSpPr>
          <p:spPr>
            <a:xfrm>
              <a:off x="3891420" y="4771633"/>
              <a:ext cx="214195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/>
                <a:t>Headway issue</a:t>
              </a:r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3A2630A-E53F-4FDA-90E8-3543DA0D32E9}"/>
                </a:ext>
              </a:extLst>
            </p:cNvPr>
            <p:cNvSpPr/>
            <p:nvPr/>
          </p:nvSpPr>
          <p:spPr>
            <a:xfrm rot="5400000">
              <a:off x="3894151" y="4770070"/>
              <a:ext cx="182880" cy="18288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3CB55-AEB2-4CF8-8613-61573F9C911F}"/>
              </a:ext>
            </a:extLst>
          </p:cNvPr>
          <p:cNvGrpSpPr/>
          <p:nvPr/>
        </p:nvGrpSpPr>
        <p:grpSpPr>
          <a:xfrm>
            <a:off x="5437758" y="2341932"/>
            <a:ext cx="3213450" cy="461665"/>
            <a:chOff x="5159445" y="2692661"/>
            <a:chExt cx="3213450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FE441B-9E03-46EB-A64D-182E962594E5}"/>
                </a:ext>
              </a:extLst>
            </p:cNvPr>
            <p:cNvSpPr txBox="1"/>
            <p:nvPr/>
          </p:nvSpPr>
          <p:spPr>
            <a:xfrm>
              <a:off x="5159445" y="2692661"/>
              <a:ext cx="321345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/>
                <a:t>Delays from traffic light</a:t>
              </a: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6FB369B-D07C-4CEA-B2A0-0A812279DD9D}"/>
                </a:ext>
              </a:extLst>
            </p:cNvPr>
            <p:cNvSpPr/>
            <p:nvPr/>
          </p:nvSpPr>
          <p:spPr>
            <a:xfrm rot="10800000">
              <a:off x="8190015" y="2692661"/>
              <a:ext cx="182880" cy="18288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80"/>
                </a:highlight>
              </a:endParaRPr>
            </a:p>
          </p:txBody>
        </p:sp>
      </p:grpSp>
      <p:pic>
        <p:nvPicPr>
          <p:cNvPr id="16" name="Graphic 15" descr="Badge Question Mark">
            <a:extLst>
              <a:ext uri="{FF2B5EF4-FFF2-40B4-BE49-F238E27FC236}">
                <a16:creationId xmlns:a16="http://schemas.microsoft.com/office/drawing/2014/main" id="{96804B82-A531-434B-BF0A-215994175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37758" y="3075085"/>
            <a:ext cx="1128805" cy="11288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5EB96E-7E33-46AE-B227-69F062F0CB62}"/>
              </a:ext>
            </a:extLst>
          </p:cNvPr>
          <p:cNvGrpSpPr/>
          <p:nvPr/>
        </p:nvGrpSpPr>
        <p:grpSpPr>
          <a:xfrm>
            <a:off x="6117491" y="2845584"/>
            <a:ext cx="2533717" cy="2675520"/>
            <a:chOff x="6117491" y="3121156"/>
            <a:chExt cx="2533717" cy="2675520"/>
          </a:xfrm>
        </p:grpSpPr>
        <p:pic>
          <p:nvPicPr>
            <p:cNvPr id="18" name="Picture 17" descr="A traffic light&#10;&#10;Description automatically generated">
              <a:extLst>
                <a:ext uri="{FF2B5EF4-FFF2-40B4-BE49-F238E27FC236}">
                  <a16:creationId xmlns:a16="http://schemas.microsoft.com/office/drawing/2014/main" id="{E8F62781-5BE3-4957-985F-6BFFA85B0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rcRect t="14316" r="22700"/>
            <a:stretch/>
          </p:blipFill>
          <p:spPr>
            <a:xfrm>
              <a:off x="6117491" y="3121156"/>
              <a:ext cx="2533717" cy="186062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193A8B-36CB-4752-88E4-8C59777BAB94}"/>
                </a:ext>
              </a:extLst>
            </p:cNvPr>
            <p:cNvSpPr txBox="1"/>
            <p:nvPr/>
          </p:nvSpPr>
          <p:spPr>
            <a:xfrm>
              <a:off x="6141929" y="4965679"/>
              <a:ext cx="2468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/>
                  </a:solidFill>
                </a:rPr>
                <a:t>TRANSIT SIGNAL PRIORITY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54FFB-8C57-4201-91EF-5F6DCC3A2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4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5BEF0A-5362-4DFE-A5DD-7B03054C67BB}"/>
              </a:ext>
            </a:extLst>
          </p:cNvPr>
          <p:cNvSpPr txBox="1"/>
          <p:nvPr/>
        </p:nvSpPr>
        <p:spPr>
          <a:xfrm>
            <a:off x="609599" y="4158584"/>
            <a:ext cx="423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Source: Wylie Poon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F0CC68-7B0E-4647-81C8-7EF879B02F0A}"/>
              </a:ext>
            </a:extLst>
          </p:cNvPr>
          <p:cNvSpPr txBox="1"/>
          <p:nvPr/>
        </p:nvSpPr>
        <p:spPr>
          <a:xfrm>
            <a:off x="501905" y="5589024"/>
            <a:ext cx="423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Source: https://www.thestar.com/news/gta/2020/11/27/the-ttc-wants-to-test-platoons-of-driverless-buses.html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F54620-00A3-4B75-BC86-47E4A76458AB}"/>
              </a:ext>
            </a:extLst>
          </p:cNvPr>
          <p:cNvSpPr txBox="1"/>
          <p:nvPr/>
        </p:nvSpPr>
        <p:spPr>
          <a:xfrm>
            <a:off x="8672699" y="4435583"/>
            <a:ext cx="333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</a:rPr>
              <a:t>Source: Kevin Van </a:t>
            </a:r>
            <a:r>
              <a:rPr lang="en-US" altLang="zh-CN" sz="1200" dirty="0" err="1">
                <a:solidFill>
                  <a:schemeClr val="bg1">
                    <a:lumMod val="85000"/>
                  </a:schemeClr>
                </a:solidFill>
              </a:rPr>
              <a:t>Paassen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3364CF-C150-49A7-BD0F-1AA17F92865C}"/>
              </a:ext>
            </a:extLst>
          </p:cNvPr>
          <p:cNvSpPr txBox="1"/>
          <p:nvPr/>
        </p:nvSpPr>
        <p:spPr>
          <a:xfrm>
            <a:off x="6090396" y="4712582"/>
            <a:ext cx="333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altLang="zh-CN" sz="1200" dirty="0" err="1">
                <a:solidFill>
                  <a:schemeClr val="bg1">
                    <a:lumMod val="85000"/>
                  </a:schemeClr>
                </a:solidFill>
              </a:rPr>
              <a:t>Raysonho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42C4-5F77-4AF0-84B4-996C0689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E1B06F-3D8A-4F58-9750-6D928348BA60}"/>
              </a:ext>
            </a:extLst>
          </p:cNvPr>
          <p:cNvSpPr txBox="1">
            <a:spLocks/>
          </p:cNvSpPr>
          <p:nvPr/>
        </p:nvSpPr>
        <p:spPr>
          <a:xfrm>
            <a:off x="609600" y="1091613"/>
            <a:ext cx="10972800" cy="60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One-Way DRL Agent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1B8402-91F1-4FD5-8924-49FD31B45369}"/>
              </a:ext>
            </a:extLst>
          </p:cNvPr>
          <p:cNvGrpSpPr/>
          <p:nvPr/>
        </p:nvGrpSpPr>
        <p:grpSpPr>
          <a:xfrm>
            <a:off x="719956" y="2352681"/>
            <a:ext cx="5897211" cy="1448109"/>
            <a:chOff x="-2793" y="0"/>
            <a:chExt cx="4981193" cy="11862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49EAFD-7750-45FE-A359-22A7897CD82E}"/>
                </a:ext>
              </a:extLst>
            </p:cNvPr>
            <p:cNvSpPr/>
            <p:nvPr/>
          </p:nvSpPr>
          <p:spPr>
            <a:xfrm>
              <a:off x="3286439" y="406281"/>
              <a:ext cx="814441" cy="415181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solidFill>
                    <a:srgbClr val="7030A0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POZ</a:t>
              </a:r>
              <a:endParaRPr lang="en-US" sz="20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75A30D-B30B-4765-8B82-60EA5A4E3422}"/>
                </a:ext>
              </a:extLst>
            </p:cNvPr>
            <p:cNvGrpSpPr/>
            <p:nvPr/>
          </p:nvGrpSpPr>
          <p:grpSpPr>
            <a:xfrm>
              <a:off x="-2793" y="0"/>
              <a:ext cx="4981193" cy="1186240"/>
              <a:chOff x="-2406" y="0"/>
              <a:chExt cx="4290933" cy="94589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4CC29F3-7295-4AFE-857C-2F02F8203B8A}"/>
                  </a:ext>
                </a:extLst>
              </p:cNvPr>
              <p:cNvGrpSpPr/>
              <p:nvPr/>
            </p:nvGrpSpPr>
            <p:grpSpPr>
              <a:xfrm>
                <a:off x="-2406" y="0"/>
                <a:ext cx="4290933" cy="945899"/>
                <a:chOff x="-2406" y="0"/>
                <a:chExt cx="4290933" cy="94589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8FCF81E-9750-45E8-9CF1-AD9522E56C5D}"/>
                    </a:ext>
                  </a:extLst>
                </p:cNvPr>
                <p:cNvGrpSpPr/>
                <p:nvPr/>
              </p:nvGrpSpPr>
              <p:grpSpPr>
                <a:xfrm>
                  <a:off x="-2406" y="0"/>
                  <a:ext cx="4290933" cy="945899"/>
                  <a:chOff x="-2406" y="0"/>
                  <a:chExt cx="4290933" cy="945899"/>
                </a:xfrm>
              </p:grpSpPr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8E6EC77F-31A8-45E4-9EEF-B756197604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45583" y="333459"/>
                    <a:ext cx="0" cy="332613"/>
                  </a:xfrm>
                  <a:prstGeom prst="line">
                    <a:avLst/>
                  </a:prstGeom>
                  <a:ln w="38100" cap="flat" cmpd="sng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8CB08D50-AA79-4073-8D81-2BD902234FC6}"/>
                      </a:ext>
                    </a:extLst>
                  </p:cNvPr>
                  <p:cNvGrpSpPr/>
                  <p:nvPr/>
                </p:nvGrpSpPr>
                <p:grpSpPr>
                  <a:xfrm>
                    <a:off x="-2406" y="0"/>
                    <a:ext cx="4290933" cy="945899"/>
                    <a:chOff x="-2406" y="0"/>
                    <a:chExt cx="4290933" cy="945899"/>
                  </a:xfrm>
                </p:grpSpPr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1EE7F116-F5BA-431F-8B97-7812F30B90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05608" y="330956"/>
                      <a:ext cx="0" cy="332613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87554EBC-5546-4F6A-A655-91638012E0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21882" y="327551"/>
                      <a:ext cx="0" cy="334966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0E172943-47CF-4938-BBCC-A44860466C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3782" y="329351"/>
                      <a:ext cx="0" cy="332613"/>
                    </a:xfrm>
                    <a:prstGeom prst="line">
                      <a:avLst/>
                    </a:prstGeom>
                    <a:ln w="381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3AD22E07-5731-4FD3-A2E2-828700EDB3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406" y="0"/>
                      <a:ext cx="4290933" cy="945899"/>
                      <a:chOff x="-2406" y="0"/>
                      <a:chExt cx="4290933" cy="945899"/>
                    </a:xfrm>
                  </p:grpSpPr>
                  <p:grpSp>
                    <p:nvGrpSpPr>
                      <p:cNvPr id="25" name="Group 24">
                        <a:extLst>
                          <a:ext uri="{FF2B5EF4-FFF2-40B4-BE49-F238E27FC236}">
                            <a16:creationId xmlns:a16="http://schemas.microsoft.com/office/drawing/2014/main" id="{45E368D7-8203-4D3F-8F93-198AEE1E48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06" y="0"/>
                        <a:ext cx="4290933" cy="945899"/>
                        <a:chOff x="-2406" y="0"/>
                        <a:chExt cx="4290933" cy="945899"/>
                      </a:xfrm>
                    </p:grpSpPr>
                    <p:sp>
                      <p:nvSpPr>
                        <p:cNvPr id="28" name="Rectangle 27">
                          <a:extLst>
                            <a:ext uri="{FF2B5EF4-FFF2-40B4-BE49-F238E27FC236}">
                              <a16:creationId xmlns:a16="http://schemas.microsoft.com/office/drawing/2014/main" id="{C50FA7B4-F4E6-4692-867F-4D4A50FD44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"/>
                          <a:ext cx="1188720" cy="32270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2">
                          <a:schemeClr val="accent3">
                            <a:shade val="50000"/>
                          </a:schemeClr>
                        </a:lnRef>
                        <a:fillRef idx="1">
                          <a:schemeClr val="accent3"/>
                        </a:fillRef>
                        <a:effectRef idx="0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" name="Rectangle 28">
                          <a:extLst>
                            <a:ext uri="{FF2B5EF4-FFF2-40B4-BE49-F238E27FC236}">
                              <a16:creationId xmlns:a16="http://schemas.microsoft.com/office/drawing/2014/main" id="{63FFB6EF-3AA0-4847-A11C-27D3391D24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3415" y="0"/>
                          <a:ext cx="2106151" cy="32270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2">
                          <a:schemeClr val="accent3">
                            <a:shade val="50000"/>
                          </a:schemeClr>
                        </a:lnRef>
                        <a:fillRef idx="1">
                          <a:schemeClr val="accent3"/>
                        </a:fillRef>
                        <a:effectRef idx="0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" name="Rectangle 29">
                          <a:extLst>
                            <a:ext uri="{FF2B5EF4-FFF2-40B4-BE49-F238E27FC236}">
                              <a16:creationId xmlns:a16="http://schemas.microsoft.com/office/drawing/2014/main" id="{8334A657-F634-4229-9DC7-6E0618414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655318"/>
                          <a:ext cx="1188720" cy="2905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2">
                          <a:schemeClr val="accent3">
                            <a:shade val="50000"/>
                          </a:schemeClr>
                        </a:lnRef>
                        <a:fillRef idx="1">
                          <a:schemeClr val="accent3"/>
                        </a:fillRef>
                        <a:effectRef idx="0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" name="Rectangle 30">
                          <a:extLst>
                            <a:ext uri="{FF2B5EF4-FFF2-40B4-BE49-F238E27FC236}">
                              <a16:creationId xmlns:a16="http://schemas.microsoft.com/office/drawing/2014/main" id="{15DF5F48-EEB4-4D5B-8523-F89D8D03F5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3415" y="655318"/>
                          <a:ext cx="2106137" cy="2905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2">
                          <a:schemeClr val="accent3">
                            <a:shade val="50000"/>
                          </a:schemeClr>
                        </a:lnRef>
                        <a:fillRef idx="1">
                          <a:schemeClr val="accent3"/>
                        </a:fillRef>
                        <a:effectRef idx="0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32" name="Straight Connector 31">
                          <a:extLst>
                            <a:ext uri="{FF2B5EF4-FFF2-40B4-BE49-F238E27FC236}">
                              <a16:creationId xmlns:a16="http://schemas.microsoft.com/office/drawing/2014/main" id="{EB5A784D-50FF-41FA-8A6B-B615BA1FA5C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88720" y="497263"/>
                          <a:ext cx="0" cy="17570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Connector 32">
                          <a:extLst>
                            <a:ext uri="{FF2B5EF4-FFF2-40B4-BE49-F238E27FC236}">
                              <a16:creationId xmlns:a16="http://schemas.microsoft.com/office/drawing/2014/main" id="{D0F5A223-B222-4580-B4FA-FE92C03EB6C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423416" y="315752"/>
                          <a:ext cx="0" cy="18288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Straight Connector 33">
                          <a:extLst>
                            <a:ext uri="{FF2B5EF4-FFF2-40B4-BE49-F238E27FC236}">
                              <a16:creationId xmlns:a16="http://schemas.microsoft.com/office/drawing/2014/main" id="{E84CCE35-9B63-4EE8-A7A1-55B24E76B3F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-2406" y="496442"/>
                          <a:ext cx="1191126" cy="0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chemeClr val="dk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Connector 34">
                          <a:extLst>
                            <a:ext uri="{FF2B5EF4-FFF2-40B4-BE49-F238E27FC236}">
                              <a16:creationId xmlns:a16="http://schemas.microsoft.com/office/drawing/2014/main" id="{247F3D26-BC82-4DDE-B587-C830C2D7B0C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423416" y="496442"/>
                          <a:ext cx="2106136" cy="0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chemeClr val="dk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Connector 35">
                          <a:extLst>
                            <a:ext uri="{FF2B5EF4-FFF2-40B4-BE49-F238E27FC236}">
                              <a16:creationId xmlns:a16="http://schemas.microsoft.com/office/drawing/2014/main" id="{E3464F35-2493-4F5B-9040-F640F160943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29552" y="493267"/>
                          <a:ext cx="0" cy="16205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" name="Rectangle 36">
                          <a:extLst>
                            <a:ext uri="{FF2B5EF4-FFF2-40B4-BE49-F238E27FC236}">
                              <a16:creationId xmlns:a16="http://schemas.microsoft.com/office/drawing/2014/main" id="{F7DE432A-D2B9-4D94-82DE-15B636D885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64246" y="0"/>
                          <a:ext cx="524281" cy="32270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2">
                          <a:schemeClr val="accent3">
                            <a:shade val="50000"/>
                          </a:schemeClr>
                        </a:lnRef>
                        <a:fillRef idx="1">
                          <a:schemeClr val="accent3"/>
                        </a:fillRef>
                        <a:effectRef idx="0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" name="Rectangle 37">
                          <a:extLst>
                            <a:ext uri="{FF2B5EF4-FFF2-40B4-BE49-F238E27FC236}">
                              <a16:creationId xmlns:a16="http://schemas.microsoft.com/office/drawing/2014/main" id="{801EB8C7-1D59-4054-A2BE-E060D24B1E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64246" y="655317"/>
                          <a:ext cx="524276" cy="29057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tx2"/>
                          </a:solidFill>
                        </a:ln>
                      </p:spPr>
                      <p:style>
                        <a:lnRef idx="2">
                          <a:schemeClr val="accent3">
                            <a:shade val="50000"/>
                          </a:schemeClr>
                        </a:lnRef>
                        <a:fillRef idx="1">
                          <a:schemeClr val="accent3"/>
                        </a:fillRef>
                        <a:effectRef idx="0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39" name="Straight Connector 38">
                          <a:extLst>
                            <a:ext uri="{FF2B5EF4-FFF2-40B4-BE49-F238E27FC236}">
                              <a16:creationId xmlns:a16="http://schemas.microsoft.com/office/drawing/2014/main" id="{13087B40-4824-4163-A7D2-C5FD5E3FA0B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764246" y="323966"/>
                          <a:ext cx="0" cy="173297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Connector 39">
                          <a:extLst>
                            <a:ext uri="{FF2B5EF4-FFF2-40B4-BE49-F238E27FC236}">
                              <a16:creationId xmlns:a16="http://schemas.microsoft.com/office/drawing/2014/main" id="{E0868E09-518E-4BC3-9612-A8D33A7FA7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773390" y="496441"/>
                          <a:ext cx="515137" cy="0"/>
                        </a:xfrm>
                        <a:prstGeom prst="line">
                          <a:avLst/>
                        </a:prstGeom>
                        <a:ln w="9525" cap="flat" cmpd="sng" algn="ctr">
                          <a:solidFill>
                            <a:schemeClr val="dk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26" name="Graphic 22" descr="Traffic light">
                        <a:extLst>
                          <a:ext uri="{FF2B5EF4-FFF2-40B4-BE49-F238E27FC236}">
                            <a16:creationId xmlns:a16="http://schemas.microsoft.com/office/drawing/2014/main" id="{BEC0C712-652E-419C-A875-0D0656C7880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hq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73717" y="165226"/>
                        <a:ext cx="207392" cy="2073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" name="Graphic 24" descr="Traffic light">
                        <a:extLst>
                          <a:ext uri="{FF2B5EF4-FFF2-40B4-BE49-F238E27FC236}">
                            <a16:creationId xmlns:a16="http://schemas.microsoft.com/office/drawing/2014/main" id="{AA51D7FE-4AAB-4399-BF90-E0EF45B4F7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hq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xmlns="" r:embed="rId3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15252" y="158876"/>
                        <a:ext cx="207392" cy="207392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FABEA82-CBA8-45F9-A404-7F9B265FA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82751" y="325246"/>
                  <a:ext cx="1143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A5DACCA-BDE0-453E-96E5-C4AF78946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05492" y="652964"/>
                  <a:ext cx="1143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058C637-431A-4FB1-8D46-CA9CB423A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7051" y="2849"/>
                  <a:ext cx="0" cy="323215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D68802B-DA67-4FDB-A2B4-B383FF001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07271" y="652964"/>
                  <a:ext cx="0" cy="292932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9F2028C-FEC3-4427-9039-BD68FFB1A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29104" y="323966"/>
                  <a:ext cx="1143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9C9E5BC-842A-4C44-8328-B8813525DE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51845" y="653484"/>
                  <a:ext cx="1143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5B50B1C-CAC9-4459-82C4-49C7FCB57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3404" y="1569"/>
                  <a:ext cx="0" cy="324495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E2FDFFB-09EF-43E3-AFD2-AF0E7E747D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51845" y="651684"/>
                  <a:ext cx="1779" cy="294212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" name="Graphic 54" descr="Bus">
                <a:extLst>
                  <a:ext uri="{FF2B5EF4-FFF2-40B4-BE49-F238E27FC236}">
                    <a16:creationId xmlns:a16="http://schemas.microsoft.com/office/drawing/2014/main" id="{43AA6524-07BF-4C5C-A673-817809095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916818" y="476643"/>
                <a:ext cx="245745" cy="216949"/>
              </a:xfrm>
              <a:prstGeom prst="rect">
                <a:avLst/>
              </a:prstGeom>
            </p:spPr>
          </p:pic>
        </p:grpSp>
      </p:grp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87CA426-1FFB-4CD9-87EC-B821B7B767E3}"/>
              </a:ext>
            </a:extLst>
          </p:cNvPr>
          <p:cNvCxnSpPr/>
          <p:nvPr/>
        </p:nvCxnSpPr>
        <p:spPr>
          <a:xfrm flipV="1">
            <a:off x="5605632" y="2107064"/>
            <a:ext cx="1460453" cy="8690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18EBEB3-FA0D-4463-8DF6-FD7F587FFC5C}"/>
              </a:ext>
            </a:extLst>
          </p:cNvPr>
          <p:cNvSpPr txBox="1"/>
          <p:nvPr/>
        </p:nvSpPr>
        <p:spPr>
          <a:xfrm>
            <a:off x="7066084" y="1946762"/>
            <a:ext cx="176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Check-out Loop detector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286389B0-E8AE-4F56-86A1-559DD6659A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62467" y="2304836"/>
            <a:ext cx="774522" cy="302224"/>
          </a:xfrm>
          <a:prstGeom prst="bentConnector3">
            <a:avLst>
              <a:gd name="adj1" fmla="val 463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26186C5-4BB4-4DA0-B8A6-5410DC47DAD5}"/>
              </a:ext>
            </a:extLst>
          </p:cNvPr>
          <p:cNvSpPr txBox="1"/>
          <p:nvPr/>
        </p:nvSpPr>
        <p:spPr>
          <a:xfrm>
            <a:off x="4900838" y="1781050"/>
            <a:ext cx="155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Check-in Loop detector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FDEC61-27A5-4788-91D0-032BBE5C1808}"/>
              </a:ext>
            </a:extLst>
          </p:cNvPr>
          <p:cNvSpPr txBox="1"/>
          <p:nvPr/>
        </p:nvSpPr>
        <p:spPr>
          <a:xfrm>
            <a:off x="609600" y="4264908"/>
            <a:ext cx="10674626" cy="113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Model-free deep reinforcement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Efficient for large state space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E69437-A170-4549-834F-E0B7E61A08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3B9D-0477-4E05-BFE4-D08A83CF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918DC3-9FF2-4003-B816-20DCFE1025D5}"/>
              </a:ext>
            </a:extLst>
          </p:cNvPr>
          <p:cNvSpPr txBox="1">
            <a:spLocks/>
          </p:cNvSpPr>
          <p:nvPr/>
        </p:nvSpPr>
        <p:spPr>
          <a:xfrm>
            <a:off x="609600" y="1091613"/>
            <a:ext cx="10972800" cy="60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One-Way DRL Agent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6DC216FA-D5D8-4BB1-ACE9-3F641E642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9" t="13129" r="18448" b="13011"/>
          <a:stretch/>
        </p:blipFill>
        <p:spPr bwMode="auto">
          <a:xfrm>
            <a:off x="4199647" y="2018378"/>
            <a:ext cx="3111006" cy="29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BA0D448-6C79-4BFF-9519-835E78B87167}"/>
              </a:ext>
            </a:extLst>
          </p:cNvPr>
          <p:cNvGrpSpPr/>
          <p:nvPr/>
        </p:nvGrpSpPr>
        <p:grpSpPr>
          <a:xfrm>
            <a:off x="1703159" y="4525872"/>
            <a:ext cx="4294430" cy="1412139"/>
            <a:chOff x="3176489" y="9575096"/>
            <a:chExt cx="4583733" cy="14750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7BD80A-9221-485A-9BD7-634D877F5EE0}"/>
                </a:ext>
              </a:extLst>
            </p:cNvPr>
            <p:cNvSpPr txBox="1"/>
            <p:nvPr/>
          </p:nvSpPr>
          <p:spPr>
            <a:xfrm>
              <a:off x="3176489" y="9638381"/>
              <a:ext cx="4583733" cy="1411777"/>
            </a:xfrm>
            <a:prstGeom prst="rect">
              <a:avLst/>
            </a:prstGeom>
            <a:noFill/>
            <a:ln w="19050">
              <a:solidFill>
                <a:srgbClr val="BB133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badi" panose="020B0604020104020204" pitchFamily="34" charset="0"/>
                </a:rPr>
                <a:t>• </a:t>
              </a:r>
              <a:r>
                <a:rPr lang="en-US" dirty="0">
                  <a:solidFill>
                    <a:srgbClr val="062958"/>
                  </a:solidFill>
                </a:rPr>
                <a:t>Target travel time </a:t>
              </a:r>
              <a:r>
                <a:rPr lang="en-US" sz="1600" dirty="0">
                  <a:solidFill>
                    <a:srgbClr val="062958"/>
                  </a:solidFill>
                </a:rPr>
                <a:t>to maintain scheduled headway at check-out</a:t>
              </a:r>
            </a:p>
            <a:p>
              <a:r>
                <a:rPr lang="en-US" sz="1600" dirty="0">
                  <a:latin typeface="Abadi" panose="020B0604020104020204" pitchFamily="34" charset="0"/>
                </a:rPr>
                <a:t>• </a:t>
              </a:r>
              <a:r>
                <a:rPr lang="en-US" dirty="0">
                  <a:solidFill>
                    <a:srgbClr val="062958"/>
                  </a:solidFill>
                </a:rPr>
                <a:t>Number of vehicles </a:t>
              </a:r>
              <a:r>
                <a:rPr lang="en-US" sz="1600" dirty="0">
                  <a:solidFill>
                    <a:srgbClr val="062958"/>
                  </a:solidFill>
                </a:rPr>
                <a:t>in the POZ</a:t>
              </a:r>
            </a:p>
            <a:p>
              <a:r>
                <a:rPr lang="en-US" sz="1600" dirty="0">
                  <a:latin typeface="Abadi" panose="020B0604020104020204" pitchFamily="34" charset="0"/>
                </a:rPr>
                <a:t>• </a:t>
              </a:r>
              <a:r>
                <a:rPr lang="en-US" dirty="0">
                  <a:solidFill>
                    <a:srgbClr val="062958"/>
                  </a:solidFill>
                </a:rPr>
                <a:t>Time to the end of 1</a:t>
              </a:r>
              <a:r>
                <a:rPr lang="en-US" baseline="30000" dirty="0">
                  <a:solidFill>
                    <a:srgbClr val="062958"/>
                  </a:solidFill>
                </a:rPr>
                <a:t>st</a:t>
              </a:r>
              <a:r>
                <a:rPr lang="en-US" dirty="0">
                  <a:solidFill>
                    <a:srgbClr val="062958"/>
                  </a:solidFill>
                </a:rPr>
                <a:t> available green</a:t>
              </a:r>
              <a:endParaRPr lang="en-US" sz="1600" dirty="0">
                <a:solidFill>
                  <a:srgbClr val="062958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99230C-3795-4106-8E7F-F40D43F8C1E4}"/>
                </a:ext>
              </a:extLst>
            </p:cNvPr>
            <p:cNvCxnSpPr/>
            <p:nvPr/>
          </p:nvCxnSpPr>
          <p:spPr>
            <a:xfrm flipV="1">
              <a:off x="6957113" y="9575096"/>
              <a:ext cx="0" cy="62593"/>
            </a:xfrm>
            <a:prstGeom prst="line">
              <a:avLst/>
            </a:prstGeom>
            <a:ln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F0DE31-508E-4206-A9C0-7FF119FD2CC8}"/>
                  </a:ext>
                </a:extLst>
              </p:cNvPr>
              <p:cNvSpPr txBox="1"/>
              <p:nvPr/>
            </p:nvSpPr>
            <p:spPr>
              <a:xfrm>
                <a:off x="6191019" y="5087358"/>
                <a:ext cx="5391381" cy="7022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B133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62958"/>
                    </a:solidFill>
                  </a:rPr>
                  <a:t>reward =</a:t>
                </a:r>
              </a:p>
              <a:p>
                <a:r>
                  <a:rPr lang="en-US" dirty="0">
                    <a:solidFill>
                      <a:srgbClr val="06295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h𝑒𝑎𝑑𝑤𝑎𝑦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𝑖𝑚𝑝𝑟𝑜𝑣𝑒𝑚𝑒𝑛𝑡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𝑃𝑂𝑍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62958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F0DE31-508E-4206-A9C0-7FF119FD2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19" y="5087358"/>
                <a:ext cx="5391381" cy="702218"/>
              </a:xfrm>
              <a:prstGeom prst="rect">
                <a:avLst/>
              </a:prstGeom>
              <a:blipFill>
                <a:blip r:embed="rId5"/>
                <a:stretch>
                  <a:fillRect l="-902" t="-4237"/>
                </a:stretch>
              </a:blipFill>
              <a:ln w="19050">
                <a:solidFill>
                  <a:srgbClr val="BB133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757E942-639E-4B06-8768-EDA7953CF1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39657" y="4032406"/>
            <a:ext cx="1613037" cy="496866"/>
          </a:xfrm>
          <a:prstGeom prst="bentConnector3">
            <a:avLst>
              <a:gd name="adj1" fmla="val 3421"/>
            </a:avLst>
          </a:prstGeom>
          <a:ln>
            <a:solidFill>
              <a:srgbClr val="BB1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4AD9D0-46B4-486A-8BC4-748630AC5728}"/>
              </a:ext>
            </a:extLst>
          </p:cNvPr>
          <p:cNvGrpSpPr/>
          <p:nvPr/>
        </p:nvGrpSpPr>
        <p:grpSpPr>
          <a:xfrm>
            <a:off x="1418650" y="1543463"/>
            <a:ext cx="4863834" cy="2982409"/>
            <a:chOff x="871870" y="1554481"/>
            <a:chExt cx="4863834" cy="29824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5299D3-8902-41E7-93E9-4B82B5A38022}"/>
                </a:ext>
              </a:extLst>
            </p:cNvPr>
            <p:cNvGrpSpPr/>
            <p:nvPr/>
          </p:nvGrpSpPr>
          <p:grpSpPr>
            <a:xfrm>
              <a:off x="2450183" y="1554481"/>
              <a:ext cx="3285521" cy="702218"/>
              <a:chOff x="4557453" y="6459795"/>
              <a:chExt cx="3506857" cy="73350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A33880-D09F-466B-89B1-6A3806DE9082}"/>
                  </a:ext>
                </a:extLst>
              </p:cNvPr>
              <p:cNvSpPr txBox="1"/>
              <p:nvPr/>
            </p:nvSpPr>
            <p:spPr>
              <a:xfrm>
                <a:off x="4557453" y="6459795"/>
                <a:ext cx="3122926" cy="7335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B133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62958"/>
                    </a:solidFill>
                  </a:rPr>
                  <a:t>Transportation network simulated in Aimsun</a:t>
                </a: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8D0C81B3-3BF5-434C-A7DD-BEF419A165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2712" y="6707902"/>
                <a:ext cx="391598" cy="247970"/>
              </a:xfrm>
              <a:prstGeom prst="bentConnector3">
                <a:avLst>
                  <a:gd name="adj1" fmla="val 99230"/>
                </a:avLst>
              </a:prstGeom>
              <a:ln>
                <a:solidFill>
                  <a:srgbClr val="BB13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A8C8DC-9B05-4FEA-A7DF-BAF7883DB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33"/>
            <a:stretch/>
          </p:blipFill>
          <p:spPr bwMode="auto">
            <a:xfrm>
              <a:off x="871870" y="2314543"/>
              <a:ext cx="2767138" cy="222234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AC7338-0C38-4E0D-85FE-DB1581039BC8}"/>
              </a:ext>
            </a:extLst>
          </p:cNvPr>
          <p:cNvGrpSpPr/>
          <p:nvPr/>
        </p:nvGrpSpPr>
        <p:grpSpPr>
          <a:xfrm>
            <a:off x="6501790" y="3993312"/>
            <a:ext cx="4613067" cy="1782093"/>
            <a:chOff x="5955010" y="4004330"/>
            <a:chExt cx="4613067" cy="17820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1546F3-409E-4391-82C5-17DC35194F7C}"/>
                </a:ext>
              </a:extLst>
            </p:cNvPr>
            <p:cNvGrpSpPr/>
            <p:nvPr/>
          </p:nvGrpSpPr>
          <p:grpSpPr>
            <a:xfrm>
              <a:off x="5955010" y="4571617"/>
              <a:ext cx="2626778" cy="426806"/>
              <a:chOff x="8298390" y="9611370"/>
              <a:chExt cx="2803736" cy="44582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7FAFDF-4F62-4BB0-9462-CE569201BA96}"/>
                  </a:ext>
                </a:extLst>
              </p:cNvPr>
              <p:cNvSpPr txBox="1"/>
              <p:nvPr/>
            </p:nvSpPr>
            <p:spPr>
              <a:xfrm>
                <a:off x="8613672" y="9611370"/>
                <a:ext cx="2488454" cy="4458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B133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62958"/>
                    </a:solidFill>
                  </a:rPr>
                  <a:t>TSP control system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B43091-D2BD-48BB-BC71-2E661E774CC3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>
                <a:off x="8298390" y="9797429"/>
                <a:ext cx="315282" cy="0"/>
              </a:xfrm>
              <a:prstGeom prst="line">
                <a:avLst/>
              </a:prstGeom>
              <a:ln>
                <a:solidFill>
                  <a:srgbClr val="BB13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7" descr="A traffic light on a pole&#10;&#10;Description automatically generated with medium confidence">
              <a:extLst>
                <a:ext uri="{FF2B5EF4-FFF2-40B4-BE49-F238E27FC236}">
                  <a16:creationId xmlns:a16="http://schemas.microsoft.com/office/drawing/2014/main" id="{64815610-BFEF-484D-ACDE-2BB6D4E35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3" r="-1" b="20192"/>
            <a:stretch/>
          </p:blipFill>
          <p:spPr>
            <a:xfrm>
              <a:off x="8716746" y="4004330"/>
              <a:ext cx="1851331" cy="1782093"/>
            </a:xfrm>
            <a:custGeom>
              <a:avLst/>
              <a:gdLst/>
              <a:ahLst/>
              <a:cxnLst/>
              <a:rect l="l" t="t" r="r" b="b"/>
              <a:pathLst>
                <a:path w="4290741" h="4130271">
                  <a:moveTo>
                    <a:pt x="2503809" y="0"/>
                  </a:moveTo>
                  <a:cubicBezTo>
                    <a:pt x="3157405" y="0"/>
                    <a:pt x="3752509" y="250434"/>
                    <a:pt x="4198398" y="660580"/>
                  </a:cubicBezTo>
                  <a:lnTo>
                    <a:pt x="4290741" y="751286"/>
                  </a:lnTo>
                  <a:lnTo>
                    <a:pt x="4290741" y="4130271"/>
                  </a:lnTo>
                  <a:lnTo>
                    <a:pt x="604508" y="4130271"/>
                  </a:lnTo>
                  <a:lnTo>
                    <a:pt x="461940" y="3953232"/>
                  </a:lnTo>
                  <a:cubicBezTo>
                    <a:pt x="171051" y="3544183"/>
                    <a:pt x="0" y="3043971"/>
                    <a:pt x="0" y="2503809"/>
                  </a:cubicBezTo>
                  <a:cubicBezTo>
                    <a:pt x="0" y="1120992"/>
                    <a:pt x="1120992" y="0"/>
                    <a:pt x="2503809" y="0"/>
                  </a:cubicBezTo>
                  <a:close/>
                </a:path>
              </a:pathLst>
            </a:cu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755D0F-62E9-4CBE-8DA4-2E74EE7BB0B3}"/>
              </a:ext>
            </a:extLst>
          </p:cNvPr>
          <p:cNvGrpSpPr/>
          <p:nvPr/>
        </p:nvGrpSpPr>
        <p:grpSpPr>
          <a:xfrm>
            <a:off x="7222650" y="613380"/>
            <a:ext cx="3186144" cy="3265774"/>
            <a:chOff x="6675870" y="624398"/>
            <a:chExt cx="3186144" cy="326577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289C0F-DD01-4149-BDEF-EDFF82D41675}"/>
                </a:ext>
              </a:extLst>
            </p:cNvPr>
            <p:cNvGrpSpPr/>
            <p:nvPr/>
          </p:nvGrpSpPr>
          <p:grpSpPr>
            <a:xfrm>
              <a:off x="6675870" y="624398"/>
              <a:ext cx="3090278" cy="3265774"/>
              <a:chOff x="6675870" y="624398"/>
              <a:chExt cx="3090278" cy="326577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55EEB19-EE3E-4B58-948B-8C961F84292F}"/>
                  </a:ext>
                </a:extLst>
              </p:cNvPr>
              <p:cNvGrpSpPr/>
              <p:nvPr/>
            </p:nvGrpSpPr>
            <p:grpSpPr>
              <a:xfrm>
                <a:off x="6675870" y="2823156"/>
                <a:ext cx="2727421" cy="1067016"/>
                <a:chOff x="9067812" y="7785000"/>
                <a:chExt cx="2911160" cy="1114561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BC3D7EF-2BC9-43DE-A975-CD2AA115D04B}"/>
                    </a:ext>
                  </a:extLst>
                </p:cNvPr>
                <p:cNvSpPr txBox="1"/>
                <p:nvPr/>
              </p:nvSpPr>
              <p:spPr>
                <a:xfrm>
                  <a:off x="9176536" y="7785000"/>
                  <a:ext cx="2802436" cy="11145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BB133E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62958"/>
                      </a:solidFill>
                    </a:rPr>
                    <a:t>Green phase: </a:t>
                  </a:r>
                </a:p>
                <a:p>
                  <a:r>
                    <a:rPr lang="en-US" dirty="0">
                      <a:solidFill>
                        <a:srgbClr val="062958"/>
                      </a:solidFill>
                    </a:rPr>
                    <a:t>-20, -15, -10, -5, 0, +5, +10, +15, +20 sec</a:t>
                  </a:r>
                </a:p>
              </p:txBody>
            </p:sp>
            <p:cxnSp>
              <p:nvCxnSpPr>
                <p:cNvPr id="28" name="Connector: Elbow 27">
                  <a:extLst>
                    <a:ext uri="{FF2B5EF4-FFF2-40B4-BE49-F238E27FC236}">
                      <a16:creationId xmlns:a16="http://schemas.microsoft.com/office/drawing/2014/main" id="{A9D88E82-B939-4AA6-A490-1EF4B19527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67812" y="7785000"/>
                  <a:ext cx="876251" cy="351931"/>
                </a:xfrm>
                <a:prstGeom prst="bentConnector4">
                  <a:avLst>
                    <a:gd name="adj1" fmla="val -318"/>
                    <a:gd name="adj2" fmla="val 164956"/>
                  </a:avLst>
                </a:prstGeom>
                <a:ln>
                  <a:solidFill>
                    <a:srgbClr val="BB133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6" name="Picture 2" descr="Traffic Signal Operation - Transportation - Public Works - City of Winnipeg">
                <a:extLst>
                  <a:ext uri="{FF2B5EF4-FFF2-40B4-BE49-F238E27FC236}">
                    <a16:creationId xmlns:a16="http://schemas.microsoft.com/office/drawing/2014/main" id="{6ED655A2-BDEF-45CB-A9DC-E1F248C140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7343" y="624398"/>
                <a:ext cx="2098805" cy="2098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Graphic 54" descr="Bus">
              <a:extLst>
                <a:ext uri="{FF2B5EF4-FFF2-40B4-BE49-F238E27FC236}">
                  <a16:creationId xmlns:a16="http://schemas.microsoft.com/office/drawing/2014/main" id="{9E44CDF7-F5EE-4519-BBD8-E356BE168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524276" y="1760360"/>
              <a:ext cx="337738" cy="394636"/>
            </a:xfrm>
            <a:prstGeom prst="rect">
              <a:avLst/>
            </a:prstGeom>
          </p:spPr>
        </p:pic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A4E91F9C-F939-46D7-9D5E-1939E9607C60}"/>
                </a:ext>
              </a:extLst>
            </p:cNvPr>
            <p:cNvCxnSpPr>
              <a:cxnSpLocks/>
              <a:stCxn id="27" idx="3"/>
              <a:endCxn id="23" idx="2"/>
            </p:cNvCxnSpPr>
            <p:nvPr/>
          </p:nvCxnSpPr>
          <p:spPr>
            <a:xfrm flipV="1">
              <a:off x="9403291" y="2154996"/>
              <a:ext cx="289854" cy="1201668"/>
            </a:xfrm>
            <a:prstGeom prst="bentConnector2">
              <a:avLst/>
            </a:prstGeom>
            <a:ln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FAAE7-8CDB-4F45-823D-91170B3D50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6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898B0B-1960-4184-95A9-3C62BB6FE5A7}"/>
              </a:ext>
            </a:extLst>
          </p:cNvPr>
          <p:cNvSpPr txBox="1"/>
          <p:nvPr/>
        </p:nvSpPr>
        <p:spPr>
          <a:xfrm>
            <a:off x="10690797" y="4075562"/>
            <a:ext cx="178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Source: Pawel Czerwinski, unsplash.com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5287-5E61-4090-888B-3238B627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22498-8831-4A67-977A-FCDB8D00C03D}"/>
              </a:ext>
            </a:extLst>
          </p:cNvPr>
          <p:cNvSpPr txBox="1">
            <a:spLocks/>
          </p:cNvSpPr>
          <p:nvPr/>
        </p:nvSpPr>
        <p:spPr>
          <a:xfrm>
            <a:off x="609600" y="1092200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Coordination Algorithm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8FC6A-2A98-4C3E-BF54-046714BAF152}"/>
              </a:ext>
            </a:extLst>
          </p:cNvPr>
          <p:cNvGrpSpPr/>
          <p:nvPr/>
        </p:nvGrpSpPr>
        <p:grpSpPr>
          <a:xfrm>
            <a:off x="1749773" y="2378612"/>
            <a:ext cx="8692454" cy="1724040"/>
            <a:chOff x="2572716" y="3225363"/>
            <a:chExt cx="8143714" cy="12254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AEF0C4-E9FC-43DD-84A4-B5CC90966884}"/>
                </a:ext>
              </a:extLst>
            </p:cNvPr>
            <p:cNvSpPr/>
            <p:nvPr/>
          </p:nvSpPr>
          <p:spPr>
            <a:xfrm>
              <a:off x="2572716" y="3257586"/>
              <a:ext cx="991891" cy="472648"/>
            </a:xfrm>
            <a:prstGeom prst="rect">
              <a:avLst/>
            </a:prstGeom>
            <a:ln w="19050">
              <a:solidFill>
                <a:srgbClr val="06295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/>
                <a:t>RL agent X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41510D-4834-41C6-A3FC-A2ADC61F4F1D}"/>
                </a:ext>
              </a:extLst>
            </p:cNvPr>
            <p:cNvSpPr/>
            <p:nvPr/>
          </p:nvSpPr>
          <p:spPr>
            <a:xfrm>
              <a:off x="4685657" y="3332745"/>
              <a:ext cx="1281191" cy="859423"/>
            </a:xfrm>
            <a:prstGeom prst="rect">
              <a:avLst/>
            </a:prstGeom>
            <a:ln w="19050">
              <a:solidFill>
                <a:srgbClr val="06295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700" dirty="0"/>
                <a:t>Coordination algorithm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83D55B33-0C6E-4D6D-B3D9-5006A2624BEB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564607" y="3493910"/>
              <a:ext cx="1121050" cy="26854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537C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64741EA-C2BD-4771-824E-E754112CFA54}"/>
                    </a:ext>
                  </a:extLst>
                </p:cNvPr>
                <p:cNvSpPr txBox="1"/>
                <p:nvPr/>
              </p:nvSpPr>
              <p:spPr>
                <a:xfrm>
                  <a:off x="3275310" y="3225363"/>
                  <a:ext cx="15963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D21B14A-269A-4634-8C30-E93092C93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310" y="3225363"/>
                  <a:ext cx="1596325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6576987D-8E9F-4E05-A902-8789AFF2B607}"/>
                </a:ext>
              </a:extLst>
            </p:cNvPr>
            <p:cNvCxnSpPr>
              <a:cxnSpLocks/>
              <a:stCxn id="14" idx="3"/>
              <a:endCxn id="7" idx="1"/>
            </p:cNvCxnSpPr>
            <p:nvPr/>
          </p:nvCxnSpPr>
          <p:spPr>
            <a:xfrm flipV="1">
              <a:off x="3564607" y="3762457"/>
              <a:ext cx="1121050" cy="34977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537C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99FB038-ACDF-445A-88B7-19EE09E583D1}"/>
                    </a:ext>
                  </a:extLst>
                </p:cNvPr>
                <p:cNvSpPr txBox="1"/>
                <p:nvPr/>
              </p:nvSpPr>
              <p:spPr>
                <a:xfrm>
                  <a:off x="3366168" y="4112236"/>
                  <a:ext cx="147233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33239F-825B-45D3-9990-FD25A5614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168" y="4112236"/>
                  <a:ext cx="147233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0A56679-43D3-4A94-9AC8-B0A5EB747A90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966848" y="3762457"/>
              <a:ext cx="486903" cy="0"/>
            </a:xfrm>
            <a:prstGeom prst="straightConnector1">
              <a:avLst/>
            </a:prstGeom>
            <a:ln w="28575">
              <a:solidFill>
                <a:srgbClr val="537C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38E90D-1635-4839-9E7A-47AFB7CA17CC}"/>
                    </a:ext>
                  </a:extLst>
                </p:cNvPr>
                <p:cNvSpPr txBox="1"/>
                <p:nvPr/>
              </p:nvSpPr>
              <p:spPr>
                <a:xfrm>
                  <a:off x="6462304" y="3543328"/>
                  <a:ext cx="4254126" cy="5695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BB133E"/>
                  </a:solidFill>
                </a:ln>
              </p:spPr>
              <p:txBody>
                <a:bodyPr wrap="square" lIns="91440" tIns="91440" rIns="91440" bIns="9144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700" b="1" i="1" smtClean="0">
                                <a:solidFill>
                                  <a:srgbClr val="BB133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700" b="1" i="0" smtClean="0">
                                <a:solidFill>
                                  <a:srgbClr val="BB133E"/>
                                </a:solidFill>
                                <a:latin typeface="Cambria Math" panose="02040503050406030204" pitchFamily="18" charset="0"/>
                              </a:rPr>
                              <m:t>𝐀𝐜𝐭𝐢𝐨𝐧</m:t>
                            </m:r>
                            <m:r>
                              <a:rPr lang="en-US" sz="1700" b="1" i="1" smtClean="0">
                                <a:solidFill>
                                  <a:srgbClr val="BB133E"/>
                                </a:solidFill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1700" b="1" i="1">
                                <a:solidFill>
                                  <a:srgbClr val="BB133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700" b="1" i="1">
                                <a:solidFill>
                                  <a:srgbClr val="BB133E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1700" b="1" i="0">
                                <a:solidFill>
                                  <a:srgbClr val="BB133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700" i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𝑎𝑟𝑔</m:t>
                            </m:r>
                            <m:limLow>
                              <m:limLowPr>
                                <m:ctrlPr>
                                  <a:rPr lang="en-US" sz="17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e>
                              <m:lim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7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700" i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7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en-US" sz="17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700" i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7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97CF16D-DBDB-4F0E-9BD0-B6D99FB22C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304" y="3543328"/>
                  <a:ext cx="4254126" cy="5695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rgbClr val="BB133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3E9D32-ED69-4419-BD37-59BAAF61C383}"/>
                </a:ext>
              </a:extLst>
            </p:cNvPr>
            <p:cNvSpPr/>
            <p:nvPr/>
          </p:nvSpPr>
          <p:spPr>
            <a:xfrm>
              <a:off x="2572716" y="3875912"/>
              <a:ext cx="991891" cy="472648"/>
            </a:xfrm>
            <a:prstGeom prst="rect">
              <a:avLst/>
            </a:prstGeom>
            <a:ln w="19050">
              <a:solidFill>
                <a:srgbClr val="06295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/>
                <a:t>RL agent Y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7CC5B-C0AB-4106-AFBF-BE4CC1C6CA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E01E-C024-4EC6-8314-54ADBB35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30B5-57EC-4DDC-8F74-C571112E82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3CFA59-D39C-427E-BCF8-C5ECC2D8742E}"/>
              </a:ext>
            </a:extLst>
          </p:cNvPr>
          <p:cNvSpPr txBox="1">
            <a:spLocks/>
          </p:cNvSpPr>
          <p:nvPr/>
        </p:nvSpPr>
        <p:spPr>
          <a:xfrm>
            <a:off x="8821202" y="1268976"/>
            <a:ext cx="2761198" cy="468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Aimsun</a:t>
            </a:r>
            <a:r>
              <a:rPr lang="en-US" sz="2000" dirty="0"/>
              <a:t> Next Microsimulation</a:t>
            </a:r>
          </a:p>
          <a:p>
            <a:endParaRPr lang="en-US" sz="2000" dirty="0"/>
          </a:p>
          <a:p>
            <a:r>
              <a:rPr lang="en-US" sz="2000" dirty="0"/>
              <a:t>Intersection in Toronto</a:t>
            </a:r>
          </a:p>
          <a:p>
            <a:r>
              <a:rPr lang="en-US" sz="2000" dirty="0"/>
              <a:t>Bus line: 36 Finch West</a:t>
            </a:r>
          </a:p>
          <a:p>
            <a:pPr lvl="1"/>
            <a:r>
              <a:rPr lang="en-US" sz="1800" dirty="0"/>
              <a:t>Traffic during AM peak</a:t>
            </a:r>
          </a:p>
          <a:p>
            <a:pPr lvl="1"/>
            <a:r>
              <a:rPr lang="en-US" sz="1800" dirty="0"/>
              <a:t>AVL</a:t>
            </a:r>
          </a:p>
          <a:p>
            <a:pPr lvl="1"/>
            <a:r>
              <a:rPr lang="en-US" sz="1800" dirty="0"/>
              <a:t>Signal timing cards</a:t>
            </a:r>
          </a:p>
          <a:p>
            <a:endParaRPr lang="en-US" sz="20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718545-8517-4663-AC1B-1BF472A591EA}"/>
              </a:ext>
            </a:extLst>
          </p:cNvPr>
          <p:cNvGrpSpPr/>
          <p:nvPr/>
        </p:nvGrpSpPr>
        <p:grpSpPr>
          <a:xfrm>
            <a:off x="609599" y="1268976"/>
            <a:ext cx="8112369" cy="4464413"/>
            <a:chOff x="0" y="0"/>
            <a:chExt cx="5932805" cy="30867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42CFB3-3464-4818-A0DD-566FF47648F8}"/>
                </a:ext>
              </a:extLst>
            </p:cNvPr>
            <p:cNvGrpSpPr/>
            <p:nvPr/>
          </p:nvGrpSpPr>
          <p:grpSpPr>
            <a:xfrm>
              <a:off x="0" y="0"/>
              <a:ext cx="5932805" cy="3086735"/>
              <a:chOff x="0" y="0"/>
              <a:chExt cx="5932805" cy="308673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335DEA8-A90A-46CA-B196-59E30377A36E}"/>
                  </a:ext>
                </a:extLst>
              </p:cNvPr>
              <p:cNvGrpSpPr/>
              <p:nvPr/>
            </p:nvGrpSpPr>
            <p:grpSpPr>
              <a:xfrm>
                <a:off x="0" y="0"/>
                <a:ext cx="5932805" cy="3086735"/>
                <a:chOff x="0" y="0"/>
                <a:chExt cx="5932805" cy="3086735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FA301057-FE66-429E-B121-C6035F4A629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932805" cy="3086735"/>
                  <a:chOff x="0" y="0"/>
                  <a:chExt cx="5932805" cy="3086735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F3699523-304F-4B83-AD56-557363305739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932805" cy="3086735"/>
                    <a:chOff x="0" y="0"/>
                    <a:chExt cx="5932805" cy="3086735"/>
                  </a:xfrm>
                </p:grpSpPr>
                <p:pic>
                  <p:nvPicPr>
                    <p:cNvPr id="14" name="Picture 13">
                      <a:extLst>
                        <a:ext uri="{FF2B5EF4-FFF2-40B4-BE49-F238E27FC236}">
                          <a16:creationId xmlns:a16="http://schemas.microsoft.com/office/drawing/2014/main" id="{EF27B43E-1538-4A1A-A8CD-441B9BCFE3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5932805" cy="30867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E61BD7C7-CDB6-4913-9BA7-23DE891B7D9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10633"/>
                    <a:stretch/>
                  </p:blipFill>
                  <p:spPr bwMode="auto">
                    <a:xfrm>
                      <a:off x="3362096" y="1123645"/>
                      <a:ext cx="2479675" cy="1882775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D7DAC19E-C1CA-4BD4-B670-EFCA283D2AF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33779" y="1316736"/>
                      <a:ext cx="1903323" cy="1700835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B46CE99C-58BE-438B-8C77-D043DB04CBF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427988" y="1128064"/>
                      <a:ext cx="1934108" cy="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5DEBB76F-FCB4-45B1-8C70-68FB57A64A6C}"/>
                      </a:ext>
                    </a:extLst>
                  </p:cNvPr>
                  <p:cNvSpPr/>
                  <p:nvPr/>
                </p:nvSpPr>
                <p:spPr>
                  <a:xfrm>
                    <a:off x="3467405" y="1162925"/>
                    <a:ext cx="2011681" cy="38044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Finch Ave West at Kipling Ave</a:t>
                    </a:r>
                    <a:endParaRPr lang="en-US" sz="2400" dirty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FB1F466-F14D-48F8-8249-2C5664C57C3F}"/>
                    </a:ext>
                  </a:extLst>
                </p:cNvPr>
                <p:cNvSpPr/>
                <p:nvPr/>
              </p:nvSpPr>
              <p:spPr>
                <a:xfrm rot="20534098">
                  <a:off x="511844" y="568651"/>
                  <a:ext cx="1329991" cy="4475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dirty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Subnetwork</a:t>
                  </a:r>
                </a:p>
              </p:txBody>
            </p:sp>
          </p:grp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A61355AE-3037-4A9E-95A2-95620907AA43}"/>
                  </a:ext>
                </a:extLst>
              </p:cNvPr>
              <p:cNvSpPr/>
              <p:nvPr/>
            </p:nvSpPr>
            <p:spPr>
              <a:xfrm rot="21287927">
                <a:off x="4701513" y="2237895"/>
                <a:ext cx="106586" cy="45719"/>
              </a:xfrm>
              <a:prstGeom prst="rightArrow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609B47F-A877-4386-B42D-B2FED9DE4A74}"/>
                </a:ext>
              </a:extLst>
            </p:cNvPr>
            <p:cNvSpPr/>
            <p:nvPr/>
          </p:nvSpPr>
          <p:spPr>
            <a:xfrm rot="10134786">
              <a:off x="5259790" y="2032095"/>
              <a:ext cx="106586" cy="45719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B608687-8685-4693-873A-06924D87D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1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6D06-861C-40B6-A6E8-F6158DAB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A2D528-1A18-4A42-8EFE-9DB4B94159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413"/>
            <a:ext cx="10972800" cy="4679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Base scenarios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No TSP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TSP in field (Toronto TSP)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DRL agents + FCFS logic (FCFS TSP)</a:t>
            </a:r>
          </a:p>
          <a:p>
            <a:pPr>
              <a:lnSpc>
                <a:spcPct val="150000"/>
              </a:lnSpc>
            </a:pPr>
            <a:r>
              <a:rPr lang="en-US" altLang="zh-CN" sz="2600" dirty="0"/>
              <a:t>Proposed scenario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DRL agents + coordination algorithm (D2 TSP)</a:t>
            </a:r>
          </a:p>
          <a:p>
            <a:endParaRPr lang="en-US" dirty="0"/>
          </a:p>
        </p:txBody>
      </p:sp>
      <p:pic>
        <p:nvPicPr>
          <p:cNvPr id="5" name="Picture 4" descr="A double decker bus on a city street&#10;&#10;Description automatically generated with low confidence">
            <a:extLst>
              <a:ext uri="{FF2B5EF4-FFF2-40B4-BE49-F238E27FC236}">
                <a16:creationId xmlns:a16="http://schemas.microsoft.com/office/drawing/2014/main" id="{75F8EB79-FB37-45E6-8979-619B3820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5" b="19145"/>
          <a:stretch/>
        </p:blipFill>
        <p:spPr>
          <a:xfrm>
            <a:off x="6261607" y="60292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Picture 5" descr="A traffic light on a pole&#10;&#10;Description automatically generated with medium confidence">
            <a:extLst>
              <a:ext uri="{FF2B5EF4-FFF2-40B4-BE49-F238E27FC236}">
                <a16:creationId xmlns:a16="http://schemas.microsoft.com/office/drawing/2014/main" id="{274DB015-F062-470A-A6E8-1B494FDC65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3" r="-1" b="20192"/>
          <a:stretch/>
        </p:blipFill>
        <p:spPr>
          <a:xfrm>
            <a:off x="8610600" y="2500904"/>
            <a:ext cx="3581400" cy="344745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3E1BC-568C-4E79-AFFF-72CF175844CE}"/>
              </a:ext>
            </a:extLst>
          </p:cNvPr>
          <p:cNvSpPr txBox="1"/>
          <p:nvPr/>
        </p:nvSpPr>
        <p:spPr>
          <a:xfrm>
            <a:off x="9249453" y="5671364"/>
            <a:ext cx="423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Source: Pawel Czerwinski, unsplash.com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5E6FE-6105-4AF1-8787-B8A9BB8B5DC7}"/>
              </a:ext>
            </a:extLst>
          </p:cNvPr>
          <p:cNvSpPr txBox="1"/>
          <p:nvPr/>
        </p:nvSpPr>
        <p:spPr>
          <a:xfrm>
            <a:off x="8731660" y="26975"/>
            <a:ext cx="423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Source: Andre Furtado, unsplash.com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AF24E-D8A2-457B-829F-459C81E92E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211024-6A46-446A-9A3A-2D3B076148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Uttri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ttri" id="{3E4AEFFC-B27F-4C65-8143-1FCD20FFD26C}" vid="{247247F5-4594-4BD2-9404-0F70D3694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TAL Presentation Template</Template>
  <TotalTime>213</TotalTime>
  <Words>843</Words>
  <Application>Microsoft Office PowerPoint</Application>
  <PresentationFormat>Widescreen</PresentationFormat>
  <Paragraphs>157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宋体</vt:lpstr>
      <vt:lpstr>Abadi</vt:lpstr>
      <vt:lpstr>Arial</vt:lpstr>
      <vt:lpstr>Calibri</vt:lpstr>
      <vt:lpstr>Calibri Light</vt:lpstr>
      <vt:lpstr>Cambria Math</vt:lpstr>
      <vt:lpstr>等线</vt:lpstr>
      <vt:lpstr>Georgia</vt:lpstr>
      <vt:lpstr>Helvetica</vt:lpstr>
      <vt:lpstr>Helvetica Neue</vt:lpstr>
      <vt:lpstr>Times New Roman</vt:lpstr>
      <vt:lpstr>Wingdings</vt:lpstr>
      <vt:lpstr>ThemeUttri</vt:lpstr>
      <vt:lpstr>Two-Way Transit Signal Priority Algorithm for Optimizing Transit Reliability and Speed  A Deep Reinforcement Learning Approach</vt:lpstr>
      <vt:lpstr>Motivation</vt:lpstr>
      <vt:lpstr>Objectives</vt:lpstr>
      <vt:lpstr>Objectives</vt:lpstr>
      <vt:lpstr>Model Formulation</vt:lpstr>
      <vt:lpstr>Model Formulation</vt:lpstr>
      <vt:lpstr>Model Formulation</vt:lpstr>
      <vt:lpstr>Simulation case study</vt:lpstr>
      <vt:lpstr>Results</vt:lpstr>
      <vt:lpstr>Results</vt:lpstr>
      <vt:lpstr>Results</vt:lpstr>
      <vt:lpstr>Results</vt:lpstr>
      <vt:lpstr>Conclusions</vt:lpstr>
      <vt:lpstr>Future Work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Two-Way Transit Signal Priority Algorithm for Optimizing Transit Reliability and Speed  A Deep Reinforcement Learning Approach</dc:title>
  <dc:creator>Wenxun Hu</dc:creator>
  <cp:lastModifiedBy>Amer Shalaby</cp:lastModifiedBy>
  <cp:revision>1</cp:revision>
  <dcterms:created xsi:type="dcterms:W3CDTF">2021-07-02T16:50:12Z</dcterms:created>
  <dcterms:modified xsi:type="dcterms:W3CDTF">2021-07-05T03:14:45Z</dcterms:modified>
</cp:coreProperties>
</file>